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C5B2C97-2605-4472-AB0D-343C6D9E611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1297C26-A5D1-4CCA-96E3-DDCD7ADD54D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2C97-2605-4472-AB0D-343C6D9E611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97C26-A5D1-4CCA-96E3-DDCD7ADD5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2C97-2605-4472-AB0D-343C6D9E611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97C26-A5D1-4CCA-96E3-DDCD7ADD5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2C97-2605-4472-AB0D-343C6D9E611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97C26-A5D1-4CCA-96E3-DDCD7ADD5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2C97-2605-4472-AB0D-343C6D9E611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97C26-A5D1-4CCA-96E3-DDCD7ADD5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2C97-2605-4472-AB0D-343C6D9E611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97C26-A5D1-4CCA-96E3-DDCD7ADD54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2C97-2605-4472-AB0D-343C6D9E611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97C26-A5D1-4CCA-96E3-DDCD7ADD5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2C97-2605-4472-AB0D-343C6D9E611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97C26-A5D1-4CCA-96E3-DDCD7ADD5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2C97-2605-4472-AB0D-343C6D9E611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97C26-A5D1-4CCA-96E3-DDCD7ADD5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2C97-2605-4472-AB0D-343C6D9E611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97C26-A5D1-4CCA-96E3-DDCD7ADD54D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2C97-2605-4472-AB0D-343C6D9E611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97C26-A5D1-4CCA-96E3-DDCD7ADD5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C5B2C97-2605-4472-AB0D-343C6D9E611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1297C26-A5D1-4CCA-96E3-DDCD7ADD54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Daily Trip Reporting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2018 Electronic Logbook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09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024744" cy="1143000"/>
          </a:xfrm>
        </p:spPr>
        <p:txBody>
          <a:bodyPr/>
          <a:lstStyle/>
          <a:p>
            <a:r>
              <a:rPr lang="en-US" dirty="0" smtClean="0"/>
              <a:t>Logbook Dashboard</a:t>
            </a:r>
            <a:endParaRPr lang="en-US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0"/>
            <a:ext cx="781843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29823"/>
            <a:ext cx="6777317" cy="3508977"/>
          </a:xfrm>
        </p:spPr>
        <p:txBody>
          <a:bodyPr/>
          <a:lstStyle/>
          <a:p>
            <a:r>
              <a:rPr lang="en-US" dirty="0" smtClean="0"/>
              <a:t>When you’re ready to print your logbook PDF pages, access the dashboard and select the dates you want to print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750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1143000"/>
          </a:xfrm>
        </p:spPr>
        <p:txBody>
          <a:bodyPr/>
          <a:lstStyle/>
          <a:p>
            <a:r>
              <a:rPr lang="en-US" dirty="0" smtClean="0"/>
              <a:t>Logbook Navigation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2918908" cy="350897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Primary logbook navigation occurs through the Logbook Dashboard dialog box.</a:t>
            </a:r>
          </a:p>
          <a:p>
            <a:pPr lvl="1"/>
            <a:r>
              <a:rPr lang="en-US" dirty="0"/>
              <a:t>Logbook profiles, Trip reports, and Daily reports are initiated through the dashboard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590800"/>
            <a:ext cx="4237037" cy="3159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4701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048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to Choose </a:t>
            </a:r>
            <a:r>
              <a:rPr lang="en-US" dirty="0"/>
              <a:t>Y</a:t>
            </a:r>
            <a:r>
              <a:rPr lang="en-US" dirty="0" smtClean="0"/>
              <a:t>our ELB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5000" y="3962400"/>
            <a:ext cx="51522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762000" y="1600200"/>
            <a:ext cx="7303008" cy="21336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seaLandings</a:t>
            </a:r>
            <a:r>
              <a:rPr lang="en-US" dirty="0" smtClean="0"/>
              <a:t> users that do not fish into the new year can select the Daily Trip ELB when running the software installer in January</a:t>
            </a:r>
          </a:p>
          <a:p>
            <a:r>
              <a:rPr lang="en-US" dirty="0" err="1" smtClean="0"/>
              <a:t>seaLandings</a:t>
            </a:r>
            <a:r>
              <a:rPr lang="en-US" dirty="0" smtClean="0"/>
              <a:t> users that fish through the new year can close out their Legacy logbook and choose the new Daily Trip ELB </a:t>
            </a:r>
          </a:p>
          <a:p>
            <a:pPr lvl="1"/>
            <a:r>
              <a:rPr lang="en-US" dirty="0" smtClean="0"/>
              <a:t>Go to Configuration &gt; Settings and click on the circle in front of </a:t>
            </a:r>
            <a:r>
              <a:rPr lang="en-US" i="1" dirty="0" smtClean="0"/>
              <a:t>Logbook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009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04800"/>
            <a:ext cx="7024744" cy="1143000"/>
          </a:xfrm>
        </p:spPr>
        <p:txBody>
          <a:bodyPr/>
          <a:lstStyle/>
          <a:p>
            <a:r>
              <a:rPr lang="en-US" dirty="0" smtClean="0"/>
              <a:t>Accessing your logbook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962400"/>
            <a:ext cx="4953000" cy="2135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350897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new ELB is presented like a production or </a:t>
            </a:r>
            <a:r>
              <a:rPr lang="en-US" sz="2000" dirty="0" err="1" smtClean="0"/>
              <a:t>groundfish</a:t>
            </a:r>
            <a:r>
              <a:rPr lang="en-US" sz="2000" dirty="0" smtClean="0"/>
              <a:t> landing report which means it is much smaller in size. We believe that this will make it easier to use Direct transmit </a:t>
            </a:r>
          </a:p>
          <a:p>
            <a:r>
              <a:rPr lang="en-US" sz="2000" dirty="0" smtClean="0"/>
              <a:t>There will not be a need to “register” a logbook with the new format changes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2928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09600"/>
            <a:ext cx="7024744" cy="1143000"/>
          </a:xfrm>
        </p:spPr>
        <p:txBody>
          <a:bodyPr/>
          <a:lstStyle/>
          <a:p>
            <a:r>
              <a:rPr lang="en-US" dirty="0" smtClean="0"/>
              <a:t>Logbook </a:t>
            </a:r>
            <a:r>
              <a:rPr lang="en-US" dirty="0" smtClean="0"/>
              <a:t>Dashboard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2316009"/>
            <a:ext cx="3057148" cy="639762"/>
          </a:xfrm>
        </p:spPr>
        <p:txBody>
          <a:bodyPr>
            <a:noAutofit/>
          </a:bodyPr>
          <a:lstStyle/>
          <a:p>
            <a:r>
              <a:rPr lang="en-US" sz="1500" b="0" dirty="0" smtClean="0">
                <a:solidFill>
                  <a:schemeClr val="tx1"/>
                </a:solidFill>
              </a:rPr>
              <a:t>The first step in this process is to create a New Logbook Profile</a:t>
            </a:r>
            <a:endParaRPr lang="en-US" sz="1500" b="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00" y="3126990"/>
            <a:ext cx="3419475" cy="2531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953000" y="2286000"/>
            <a:ext cx="3055717" cy="639762"/>
          </a:xfrm>
        </p:spPr>
        <p:txBody>
          <a:bodyPr>
            <a:normAutofit fontScale="62500" lnSpcReduction="20000"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The logbook profile captures the vessel gear information</a:t>
            </a: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24200"/>
            <a:ext cx="3810001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9870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81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Trip Report aka </a:t>
            </a:r>
            <a:r>
              <a:rPr lang="en-US" dirty="0" smtClean="0"/>
              <a:t>New Voyage </a:t>
            </a:r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29200" y="3319616"/>
            <a:ext cx="3267075" cy="277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685800" y="1828800"/>
            <a:ext cx="3419856" cy="44196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1800" dirty="0" smtClean="0"/>
              <a:t>Once you’ve completed adding your gear profiles, the next step is to create a New Trip Report</a:t>
            </a:r>
            <a:endParaRPr lang="en-US" sz="1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85" y="3352800"/>
            <a:ext cx="318521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76800" y="1828800"/>
            <a:ext cx="3276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Trip Report captures your basic Voyage information in addition to your Go Active/Go Inactive 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026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1143000"/>
          </a:xfrm>
        </p:spPr>
        <p:txBody>
          <a:bodyPr/>
          <a:lstStyle/>
          <a:p>
            <a:r>
              <a:rPr lang="en-US" dirty="0" smtClean="0"/>
              <a:t>New Daily Report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762000" y="2313432"/>
            <a:ext cx="3419856" cy="349300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Daily Report captures set/haul information that occurs on days that fall within a Voyage</a:t>
            </a:r>
          </a:p>
          <a:p>
            <a:r>
              <a:rPr lang="en-US" sz="2000" dirty="0" smtClean="0"/>
              <a:t>Once you have saved a New Voyage, you can then begin entering your logbook information</a:t>
            </a:r>
            <a:endParaRPr lang="en-US" sz="20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590800"/>
            <a:ext cx="4099510" cy="3036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823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04800"/>
            <a:ext cx="7024744" cy="1143000"/>
          </a:xfrm>
        </p:spPr>
        <p:txBody>
          <a:bodyPr/>
          <a:lstStyle/>
          <a:p>
            <a:r>
              <a:rPr lang="en-US" dirty="0" smtClean="0"/>
              <a:t>Haul Entry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1600200"/>
            <a:ext cx="6777037" cy="1583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891790"/>
            <a:ext cx="6629400" cy="2237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387626"/>
            <a:ext cx="7123996" cy="1483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707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1143000"/>
          </a:xfrm>
        </p:spPr>
        <p:txBody>
          <a:bodyPr/>
          <a:lstStyle/>
          <a:p>
            <a:r>
              <a:rPr lang="en-US" dirty="0" smtClean="0"/>
              <a:t>Haul Summary Data</a:t>
            </a:r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34864"/>
            <a:ext cx="7472363" cy="2432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09800"/>
            <a:ext cx="6777317" cy="3508977"/>
          </a:xfrm>
        </p:spPr>
        <p:txBody>
          <a:bodyPr/>
          <a:lstStyle/>
          <a:p>
            <a:r>
              <a:rPr lang="en-US" dirty="0" smtClean="0"/>
              <a:t>Users can view and access their haul or set information in the Daily Report dialog box under the Summary tab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765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024744" cy="1143000"/>
          </a:xfrm>
        </p:spPr>
        <p:txBody>
          <a:bodyPr/>
          <a:lstStyle/>
          <a:p>
            <a:r>
              <a:rPr lang="en-US" dirty="0" smtClean="0"/>
              <a:t>Deliveries and Other tab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3858" y="2057400"/>
            <a:ext cx="7115283" cy="1379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19200" y="13716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Daily Report dialog box has a Delivery tab to capture catcher vessel deliveries made to Motherships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2981" y="4342031"/>
            <a:ext cx="6777037" cy="1630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1600" y="35052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Other tab captures Daily Flow Scale tests and Comments, free form or canned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86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177</TotalTime>
  <Words>331</Words>
  <Application>Microsoft Office PowerPoint</Application>
  <PresentationFormat>On-screen Show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Daily Trip Reporting</vt:lpstr>
      <vt:lpstr>How to Choose Your ELB</vt:lpstr>
      <vt:lpstr>Accessing your logbook</vt:lpstr>
      <vt:lpstr>Logbook Dashboard</vt:lpstr>
      <vt:lpstr>Trip Report aka New Voyage </vt:lpstr>
      <vt:lpstr>New Daily Report</vt:lpstr>
      <vt:lpstr>Haul Entry</vt:lpstr>
      <vt:lpstr>Haul Summary Data</vt:lpstr>
      <vt:lpstr>Deliveries and Other tab</vt:lpstr>
      <vt:lpstr>Logbook Dashboard</vt:lpstr>
      <vt:lpstr>Logbook Navigation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shall</dc:creator>
  <cp:lastModifiedBy>Suja</cp:lastModifiedBy>
  <cp:revision>11</cp:revision>
  <dcterms:created xsi:type="dcterms:W3CDTF">2016-11-14T17:20:46Z</dcterms:created>
  <dcterms:modified xsi:type="dcterms:W3CDTF">2016-11-15T05:26:04Z</dcterms:modified>
</cp:coreProperties>
</file>