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3" r:id="rId7"/>
    <p:sldId id="265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02D6A39-3E53-4D56-AB69-9EAF783DE6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7A38205-B747-4F88-A1CE-F1AA5E5D39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uja.hall@noaa.gov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seaLandings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Groundfish</a:t>
            </a:r>
            <a:r>
              <a:rPr lang="en-US" dirty="0" smtClean="0"/>
              <a:t> </a:t>
            </a:r>
            <a:r>
              <a:rPr lang="en-US" dirty="0" smtClean="0"/>
              <a:t>landings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34796"/>
            <a:ext cx="4037806" cy="276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81760"/>
            <a:ext cx="6270647" cy="180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Return receipt window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5800" y="1600200"/>
            <a:ext cx="7848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Once you’ve selected the reply transmission file, the Return Receipt window will open</a:t>
            </a:r>
          </a:p>
          <a:p>
            <a:pPr lvl="1"/>
            <a:r>
              <a:rPr lang="en-US" dirty="0" smtClean="0"/>
              <a:t>Click on the Process File button </a:t>
            </a:r>
          </a:p>
          <a:p>
            <a:r>
              <a:rPr lang="en-US" dirty="0" smtClean="0"/>
              <a:t>Once the system completes processing, you should see an INFO message telling you that the “Return Receipt file processed successfully”</a:t>
            </a:r>
          </a:p>
          <a:p>
            <a:r>
              <a:rPr lang="en-US" dirty="0" smtClean="0"/>
              <a:t>Click on the Done button to close out the window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Transmission errors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752600"/>
            <a:ext cx="36576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are trying to transmit with Direct and you get a return message that says something like “remote </a:t>
            </a:r>
            <a:r>
              <a:rPr lang="en-US" dirty="0"/>
              <a:t>host terminated connection during handshake” </a:t>
            </a:r>
            <a:r>
              <a:rPr lang="en-US" dirty="0" smtClean="0"/>
              <a:t>it means that your internet connection was dropped</a:t>
            </a:r>
          </a:p>
          <a:p>
            <a:r>
              <a:rPr lang="en-US" dirty="0" smtClean="0"/>
              <a:t>If switch over to File transmit and send your reports that way, it will ensure your reports are received in a timely manner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1752600"/>
            <a:ext cx="3657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receive errors in the pop-up window when you click on the Transmit button, take note of the Error Number and look it up via Help &gt; Message Help in </a:t>
            </a:r>
            <a:r>
              <a:rPr lang="en-US" dirty="0" err="1" smtClean="0"/>
              <a:t>seaLandings</a:t>
            </a:r>
            <a:endParaRPr lang="en-US" dirty="0" smtClean="0"/>
          </a:p>
          <a:p>
            <a:r>
              <a:rPr lang="en-US" dirty="0" smtClean="0"/>
              <a:t>This information will enable us to quickly and efficiently troubleshoot your particular problem</a:t>
            </a:r>
          </a:p>
          <a:p>
            <a:r>
              <a:rPr lang="en-US" dirty="0" smtClean="0"/>
              <a:t>Send your sealandings.log files to </a:t>
            </a:r>
            <a:r>
              <a:rPr lang="en-US" dirty="0" smtClean="0">
                <a:hlinkClick r:id="rId2"/>
              </a:rPr>
              <a:t>suja.hall@noaa.gov</a:t>
            </a:r>
            <a:r>
              <a:rPr lang="en-US" dirty="0" smtClean="0"/>
              <a:t> in addition to a break down of what you were doing when you ran into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5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77200" cy="1143000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Create a groundfish Landing 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File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&gt;</a:t>
            </a:r>
            <a:r>
              <a:rPr lang="en-US" dirty="0" smtClean="0"/>
              <a:t> New</a:t>
            </a:r>
          </a:p>
          <a:p>
            <a:pPr lvl="1"/>
            <a:r>
              <a:rPr lang="en-US" dirty="0" smtClean="0"/>
              <a:t>Select Groundfish Landing if you want to create a landing report from scratch</a:t>
            </a:r>
          </a:p>
          <a:p>
            <a:pPr lvl="1"/>
            <a:r>
              <a:rPr lang="en-US" dirty="0" smtClean="0"/>
              <a:t>Select Consolidated if you want to use production reports within a date range to create your landing report</a:t>
            </a:r>
          </a:p>
          <a:p>
            <a:pPr marL="468630" lvl="1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53054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69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Vessel/Location/Status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2667000" cy="3877056"/>
          </a:xfrm>
        </p:spPr>
        <p:txBody>
          <a:bodyPr/>
          <a:lstStyle/>
          <a:p>
            <a:r>
              <a:rPr lang="en-US" dirty="0" smtClean="0"/>
              <a:t>Users will need to fill out </a:t>
            </a:r>
            <a:r>
              <a:rPr lang="en-US" dirty="0"/>
              <a:t> </a:t>
            </a:r>
            <a:r>
              <a:rPr lang="en-US" dirty="0" smtClean="0"/>
              <a:t>vessel information on gear, crew, and fishing dates</a:t>
            </a:r>
          </a:p>
          <a:p>
            <a:r>
              <a:rPr lang="en-US" dirty="0" smtClean="0"/>
              <a:t>Processor permit information is </a:t>
            </a:r>
            <a:r>
              <a:rPr lang="en-US" dirty="0" err="1" smtClean="0"/>
              <a:t>autofilled</a:t>
            </a:r>
            <a:r>
              <a:rPr lang="en-US" dirty="0" smtClean="0"/>
              <a:t> based on the operation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1956740"/>
            <a:ext cx="5383863" cy="360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Permits &amp; Pounds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7772400" cy="2045208"/>
          </a:xfrm>
        </p:spPr>
        <p:txBody>
          <a:bodyPr/>
          <a:lstStyle/>
          <a:p>
            <a:r>
              <a:rPr lang="en-US" dirty="0" smtClean="0"/>
              <a:t>Enter your CFEC permit by clicking on the New button</a:t>
            </a:r>
          </a:p>
          <a:p>
            <a:r>
              <a:rPr lang="en-US" dirty="0" smtClean="0"/>
              <a:t>If you have a mag-stripe reader, place the cursor in that field and swipe</a:t>
            </a:r>
          </a:p>
          <a:p>
            <a:r>
              <a:rPr lang="en-US" dirty="0" smtClean="0"/>
              <a:t>If not, enter permit information manually</a:t>
            </a:r>
          </a:p>
          <a:p>
            <a:r>
              <a:rPr lang="en-US" dirty="0" smtClean="0"/>
              <a:t>Don’t forget to select your management program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7959"/>
            <a:ext cx="4829175" cy="257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5255028" cy="258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Add Itemized Catch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731078"/>
            <a:ext cx="7620000" cy="1600200"/>
          </a:xfrm>
        </p:spPr>
        <p:txBody>
          <a:bodyPr/>
          <a:lstStyle/>
          <a:p>
            <a:r>
              <a:rPr lang="en-US" dirty="0" smtClean="0"/>
              <a:t>To add itemized catch, click on the New button under that section</a:t>
            </a:r>
          </a:p>
          <a:p>
            <a:r>
              <a:rPr lang="en-US" dirty="0" smtClean="0"/>
              <a:t>If you opted for the Consolidated report, catch information will auto-populate based on your production reports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365343"/>
            <a:ext cx="7856537" cy="191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924721"/>
            <a:ext cx="5494337" cy="309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Check, Save, &amp; Transmit Report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752600"/>
            <a:ext cx="7772400" cy="1482658"/>
          </a:xfrm>
        </p:spPr>
        <p:txBody>
          <a:bodyPr/>
          <a:lstStyle/>
          <a:p>
            <a:r>
              <a:rPr lang="en-US" dirty="0" smtClean="0"/>
              <a:t>Once you’ve completed your report you can check it for errors by clicking on the check-mark icon in the header section of </a:t>
            </a:r>
            <a:r>
              <a:rPr lang="en-US" dirty="0" err="1" smtClean="0"/>
              <a:t>seaLandings</a:t>
            </a:r>
            <a:endParaRPr lang="en-US" dirty="0" smtClean="0"/>
          </a:p>
          <a:p>
            <a:r>
              <a:rPr lang="en-US" dirty="0" smtClean="0"/>
              <a:t>If no errors are found, save by clicking on the floppy disc icon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53102"/>
            <a:ext cx="18288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16926"/>
            <a:ext cx="6808519" cy="298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713" y="3973446"/>
            <a:ext cx="4531077" cy="111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Where are my transmission files?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677025"/>
            <a:ext cx="7696200" cy="1218575"/>
          </a:xfrm>
        </p:spPr>
        <p:txBody>
          <a:bodyPr/>
          <a:lstStyle/>
          <a:p>
            <a:r>
              <a:rPr lang="en-US" dirty="0" smtClean="0"/>
              <a:t>Transmission files are found in the C:\ProgramData\seaLandings\transmission folder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57" y="2667000"/>
            <a:ext cx="7741543" cy="340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return receipts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04800" y="2057400"/>
            <a:ext cx="4882232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When using File transmit, it’s important to review the return receipt email</a:t>
            </a:r>
          </a:p>
          <a:p>
            <a:r>
              <a:rPr lang="en-US" dirty="0" smtClean="0"/>
              <a:t>The receipt email will note any server errors encountered with reports and logbooks</a:t>
            </a:r>
          </a:p>
          <a:p>
            <a:r>
              <a:rPr lang="en-US" dirty="0" smtClean="0"/>
              <a:t>Transmission zip files must be saved to C:\ProgramData\seaLandings\transmissions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32" y="1828800"/>
            <a:ext cx="372836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95" y="3226228"/>
            <a:ext cx="4867405" cy="138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048000"/>
            <a:ext cx="4000630" cy="292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Processing receipt transmissions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8001000" cy="1371600"/>
          </a:xfrm>
        </p:spPr>
        <p:txBody>
          <a:bodyPr/>
          <a:lstStyle/>
          <a:p>
            <a:r>
              <a:rPr lang="en-US" dirty="0" smtClean="0"/>
              <a:t>To process a receipt go to Reporting &gt; Process Return Receipts</a:t>
            </a:r>
          </a:p>
          <a:p>
            <a:r>
              <a:rPr lang="en-US" dirty="0" smtClean="0"/>
              <a:t>Select the transmission file and click on the Open button to bring up the Return Receipt processing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0841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490</TotalTime>
  <Words>427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seaLandings 2016</vt:lpstr>
      <vt:lpstr>Create a groundfish Landing Report</vt:lpstr>
      <vt:lpstr>Vessel/Location/Status</vt:lpstr>
      <vt:lpstr>Permits &amp; Pounds</vt:lpstr>
      <vt:lpstr>Add Itemized Catch</vt:lpstr>
      <vt:lpstr>Check, Save, &amp; Transmit Report</vt:lpstr>
      <vt:lpstr>Where are my transmission files?</vt:lpstr>
      <vt:lpstr>return receipts</vt:lpstr>
      <vt:lpstr>Processing receipt transmissions</vt:lpstr>
      <vt:lpstr>Return receipt window</vt:lpstr>
      <vt:lpstr>Transmission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seaLandings Groundfish Landing Report</dc:title>
  <dc:creator>shall</dc:creator>
  <cp:lastModifiedBy>Suja</cp:lastModifiedBy>
  <cp:revision>20</cp:revision>
  <dcterms:created xsi:type="dcterms:W3CDTF">2011-02-27T21:01:55Z</dcterms:created>
  <dcterms:modified xsi:type="dcterms:W3CDTF">2015-11-17T06:52:31Z</dcterms:modified>
</cp:coreProperties>
</file>