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45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5AC7-C1F8-468E-B98D-C195C37E15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4B53-FA40-4E9F-BC0C-FD377FE3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6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5AC7-C1F8-468E-B98D-C195C37E15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4B53-FA40-4E9F-BC0C-FD377FE3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4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5AC7-C1F8-468E-B98D-C195C37E15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4B53-FA40-4E9F-BC0C-FD377FE3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9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5AC7-C1F8-468E-B98D-C195C37E15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4B53-FA40-4E9F-BC0C-FD377FE3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4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5AC7-C1F8-468E-B98D-C195C37E15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4B53-FA40-4E9F-BC0C-FD377FE3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9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5AC7-C1F8-468E-B98D-C195C37E15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4B53-FA40-4E9F-BC0C-FD377FE3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5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5AC7-C1F8-468E-B98D-C195C37E15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4B53-FA40-4E9F-BC0C-FD377FE3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1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5AC7-C1F8-468E-B98D-C195C37E15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4B53-FA40-4E9F-BC0C-FD377FE3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5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5AC7-C1F8-468E-B98D-C195C37E15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4B53-FA40-4E9F-BC0C-FD377FE3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5AC7-C1F8-468E-B98D-C195C37E15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4B53-FA40-4E9F-BC0C-FD377FE3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3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5AC7-C1F8-468E-B98D-C195C37E15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4B53-FA40-4E9F-BC0C-FD377FE3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6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75AC7-C1F8-468E-B98D-C195C37E15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4B53-FA40-4E9F-BC0C-FD377FE3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9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2681" y="1122363"/>
            <a:ext cx="9605319" cy="59522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eLandings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Database Archive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340" y="2150076"/>
            <a:ext cx="9144000" cy="3138616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Database of Record since 2005 is very large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April 2017  All data from 2005 – 2014 will be archived!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2015 – present still easily accessible through Agency Desktop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Processor will not have direct access to archived data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Data can be accessed if necessary with programmer assistance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Faster query and response times, increased performance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Less database maintenance issues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39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eLandings  Database Archive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eLandings  Database Archive</dc:title>
  <dc:creator>Vernon.Shoemaker</dc:creator>
  <cp:lastModifiedBy>Vernon.Shoemaker</cp:lastModifiedBy>
  <cp:revision>3</cp:revision>
  <dcterms:created xsi:type="dcterms:W3CDTF">2017-03-03T21:07:39Z</dcterms:created>
  <dcterms:modified xsi:type="dcterms:W3CDTF">2017-03-03T21:36:15Z</dcterms:modified>
</cp:coreProperties>
</file>