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3344ED-1C45-4EC2-B97B-A12CDF70A79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5D08A1-2484-45EE-B6C2-C761716F4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laskafisheries.noaa.gov/webapps/efish/logi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askafisheries.noaa.gov/sustainablefisheries/observers/default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MFS.akr.ram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4290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the </a:t>
            </a:r>
            <a:r>
              <a:rPr lang="en-US" dirty="0" err="1"/>
              <a:t>eFISH</a:t>
            </a:r>
            <a:r>
              <a:rPr lang="en-US" dirty="0"/>
              <a:t> Portal to Pay Your 2013 Observer Fees</a:t>
            </a:r>
          </a:p>
        </p:txBody>
      </p:sp>
    </p:spTree>
    <p:extLst>
      <p:ext uri="{BB962C8B-B14F-4D97-AF65-F5344CB8AC3E}">
        <p14:creationId xmlns:p14="http://schemas.microsoft.com/office/powerpoint/2010/main" val="244085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Go to: </a:t>
            </a:r>
            <a:r>
              <a:rPr lang="en-US" sz="2200" dirty="0">
                <a:hlinkClick r:id="rId2"/>
              </a:rPr>
              <a:t>https://alaskafisheries.noaa.gov/webapps/efish/login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105400" y="1981200"/>
            <a:ext cx="3429000" cy="4114800"/>
          </a:xfrm>
        </p:spPr>
        <p:txBody>
          <a:bodyPr>
            <a:normAutofit/>
          </a:bodyPr>
          <a:lstStyle/>
          <a:p>
            <a:r>
              <a:rPr lang="en-US" sz="2000" dirty="0"/>
              <a:t>Make sure you check the Acknowledge and Accept checkbox</a:t>
            </a:r>
          </a:p>
          <a:p>
            <a:r>
              <a:rPr lang="en-US" sz="2000" dirty="0"/>
              <a:t>Enter your NMFS ID</a:t>
            </a:r>
          </a:p>
          <a:p>
            <a:r>
              <a:rPr lang="en-US" sz="2000" dirty="0"/>
              <a:t>Enter your Password</a:t>
            </a:r>
          </a:p>
          <a:p>
            <a:r>
              <a:rPr lang="en-US" sz="2000" dirty="0"/>
              <a:t>Click on the Login button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4482"/>
            <a:ext cx="4343400" cy="46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31" y="1828800"/>
            <a:ext cx="5993969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default menu opens on the </a:t>
            </a:r>
            <a:r>
              <a:rPr lang="en-US" sz="2000" i="1" dirty="0"/>
              <a:t>IFQ</a:t>
            </a:r>
            <a:r>
              <a:rPr lang="en-US" sz="2000" dirty="0"/>
              <a:t>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</a:t>
            </a:r>
            <a:r>
              <a:rPr lang="en-US" sz="2000" i="1" dirty="0"/>
              <a:t>Processor</a:t>
            </a:r>
            <a:r>
              <a:rPr lang="en-US" sz="2000" dirty="0"/>
              <a:t> tab to display those menu items</a:t>
            </a:r>
          </a:p>
        </p:txBody>
      </p:sp>
    </p:spTree>
    <p:extLst>
      <p:ext uri="{BB962C8B-B14F-4D97-AF65-F5344CB8AC3E}">
        <p14:creationId xmlns:p14="http://schemas.microsoft.com/office/powerpoint/2010/main" val="17536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36752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144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</a:t>
            </a:r>
            <a:r>
              <a:rPr lang="en-US" sz="2000" i="1" dirty="0"/>
              <a:t>Make Observer Fee Payment </a:t>
            </a:r>
            <a:r>
              <a:rPr lang="en-US" sz="2000" dirty="0"/>
              <a:t>link in blue text</a:t>
            </a:r>
          </a:p>
        </p:txBody>
      </p:sp>
    </p:spTree>
    <p:extLst>
      <p:ext uri="{BB962C8B-B14F-4D97-AF65-F5344CB8AC3E}">
        <p14:creationId xmlns:p14="http://schemas.microsoft.com/office/powerpoint/2010/main" val="403051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7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Observer Fees – Payment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600200"/>
            <a:ext cx="2981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pay your fees via credit card* or ACH**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select your payment method, click on the </a:t>
            </a:r>
            <a:r>
              <a:rPr lang="en-US" i="1" dirty="0"/>
              <a:t>Submit Payment</a:t>
            </a:r>
            <a:r>
              <a:rPr lang="en-US" dirty="0"/>
              <a:t>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666" y="5764106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*Credit card payments cannot exceed $49,999.00</a:t>
            </a:r>
          </a:p>
          <a:p>
            <a:r>
              <a:rPr lang="en-US" sz="900" dirty="0"/>
              <a:t>** Automated Clearing House (ACH) electronic debit from checking or savings accounts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7204"/>
            <a:ext cx="4876800" cy="4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05600" y="47916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Visa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MasterCard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American Express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Discover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8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dirty="0"/>
              <a:t>Online Payment Forms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343400" cy="22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258469" cy="27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1600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 Payment Form - direct debit from checking or savings account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8770" y="264403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Card Payment Form – cannot exceed $49,999.00</a:t>
            </a:r>
          </a:p>
        </p:txBody>
      </p:sp>
      <p:sp>
        <p:nvSpPr>
          <p:cNvPr id="5" name="Left Arrow 4"/>
          <p:cNvSpPr/>
          <p:nvPr/>
        </p:nvSpPr>
        <p:spPr>
          <a:xfrm>
            <a:off x="5093970" y="16764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6819900" y="3328466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4295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your payment has been submitted, a receipt will be generated </a:t>
            </a:r>
          </a:p>
        </p:txBody>
      </p:sp>
    </p:spTree>
    <p:extLst>
      <p:ext uri="{BB962C8B-B14F-4D97-AF65-F5344CB8AC3E}">
        <p14:creationId xmlns:p14="http://schemas.microsoft.com/office/powerpoint/2010/main" val="223475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4" y="1524000"/>
            <a:ext cx="760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generate the </a:t>
            </a:r>
            <a:r>
              <a:rPr lang="en-US" sz="1600" i="1" dirty="0"/>
              <a:t>Fee Detail Report </a:t>
            </a:r>
            <a:r>
              <a:rPr lang="en-US" sz="1600" dirty="0"/>
              <a:t>by clicking on the button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sure you have your pop-up blocker turned off in your web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report will be generated as an excel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Microsoft window will pop-up telling you that you need to verify that you want to open the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Observer Fees – Fee Detail Report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191375" cy="30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6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114801" cy="5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FedWire</a:t>
            </a:r>
            <a:r>
              <a:rPr lang="en-US" sz="3200" dirty="0"/>
              <a:t> Payment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06367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method of payment uses your financial institution to push through your payment via a wire transfer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locate this form, go to  </a:t>
            </a:r>
            <a:r>
              <a:rPr lang="en-US" sz="1400" dirty="0">
                <a:hlinkClick r:id="rId3"/>
              </a:rPr>
              <a:t>http://alaskafisheries.noaa.gov/sustainablefisheries/observers/default.htm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</a:t>
            </a:r>
            <a:r>
              <a:rPr lang="en-US" sz="1400" i="1" dirty="0"/>
              <a:t>FEDWIRE form </a:t>
            </a:r>
            <a:r>
              <a:rPr lang="en-US" sz="1400" dirty="0"/>
              <a:t>in blue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are three required fields: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Amount {2000}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Name and NMFS ID of the person/company {5000}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Originator to Beneficiary {6000}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Take the completed form to your financial institution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381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you have any questions about the </a:t>
            </a:r>
            <a:r>
              <a:rPr lang="en-US" sz="1100" dirty="0" err="1"/>
              <a:t>eFISH</a:t>
            </a:r>
            <a:r>
              <a:rPr lang="en-US" sz="1100" dirty="0"/>
              <a:t> portal or eLandings contact </a:t>
            </a:r>
            <a:r>
              <a:rPr lang="en-US" sz="1100" dirty="0">
                <a:hlinkClick r:id="rId4"/>
              </a:rPr>
              <a:t>NMFS.akr.ram@noaa.gov </a:t>
            </a:r>
            <a:r>
              <a:rPr lang="en-US" sz="1100" dirty="0"/>
              <a:t>or call 1-800-304-4846 opt 2</a:t>
            </a:r>
          </a:p>
        </p:txBody>
      </p:sp>
    </p:spTree>
    <p:extLst>
      <p:ext uri="{BB962C8B-B14F-4D97-AF65-F5344CB8AC3E}">
        <p14:creationId xmlns:p14="http://schemas.microsoft.com/office/powerpoint/2010/main" val="434170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476</TotalTime>
  <Words>342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Austin</vt:lpstr>
      <vt:lpstr>How to Use the eFISH Portal to Pay Your 2013 Observer Fees</vt:lpstr>
      <vt:lpstr>Go to: https://alaskafisheries.noaa.gov/webapps/efish/login</vt:lpstr>
      <vt:lpstr>PowerPoint Presentation</vt:lpstr>
      <vt:lpstr>PowerPoint Presentation</vt:lpstr>
      <vt:lpstr>Observer Fees – Payment Options</vt:lpstr>
      <vt:lpstr>Online Payment Forms</vt:lpstr>
      <vt:lpstr>Observer Fees – Fee Detail Report</vt:lpstr>
      <vt:lpstr>FedWire Payment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eFISH Portal to Pay Your 2013 Observer Fees</dc:title>
  <dc:creator>shall</dc:creator>
  <cp:lastModifiedBy>Sara Villafuerte</cp:lastModifiedBy>
  <cp:revision>16</cp:revision>
  <cp:lastPrinted>2014-01-13T21:52:11Z</cp:lastPrinted>
  <dcterms:created xsi:type="dcterms:W3CDTF">2014-01-08T21:15:56Z</dcterms:created>
  <dcterms:modified xsi:type="dcterms:W3CDTF">2020-02-07T21:32:12Z</dcterms:modified>
</cp:coreProperties>
</file>