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57" r:id="rId5"/>
    <p:sldId id="258" r:id="rId6"/>
    <p:sldId id="262" r:id="rId7"/>
    <p:sldId id="260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1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89D9D2-E00D-467F-AA48-697F4ECFD97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2637D9-5E15-4B2D-94F6-EED2AD77E8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landings.atlassian.net/wiki/pages/viewpage.action?pageId=10427626" TargetMode="External"/><Relationship Id="rId3" Type="http://schemas.openxmlformats.org/officeDocument/2006/relationships/hyperlink" Target="https://elandings.atlassian.net/wiki/display/doc/eLandings+User+Manual" TargetMode="External"/><Relationship Id="rId7" Type="http://schemas.openxmlformats.org/officeDocument/2006/relationships/hyperlink" Target="https://elandings.atlassian.net/wiki/display/doc/eLandings+Operations+Administration" TargetMode="External"/><Relationship Id="rId2" Type="http://schemas.openxmlformats.org/officeDocument/2006/relationships/hyperlink" Target="https://elandings.atlassian.net/wiki/display/es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andings.atlassian.net/wiki/display/doc/eLogbook+Instructions" TargetMode="External"/><Relationship Id="rId5" Type="http://schemas.openxmlformats.org/officeDocument/2006/relationships/hyperlink" Target="https://elandings.atlassian.net/wiki/display/doc/tLandings+Overview+and+Equipment+Recommendations" TargetMode="External"/><Relationship Id="rId4" Type="http://schemas.openxmlformats.org/officeDocument/2006/relationships/hyperlink" Target="https://elandings.atlassian.net/wiki/display/doc/seaLandings+User+Manu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landings.alaska.gov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NOAA Data Technician Overview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eLandings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2" y="304800"/>
            <a:ext cx="3963437" cy="394252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04" y="609600"/>
            <a:ext cx="5419695" cy="4572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14351" y="4419600"/>
            <a:ext cx="5486400" cy="2113605"/>
            <a:chOff x="1219200" y="4495800"/>
            <a:chExt cx="5486400" cy="211360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495800"/>
              <a:ext cx="3810000" cy="21136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5105400" y="5029200"/>
              <a:ext cx="1600200" cy="5234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792162"/>
          </a:xfrm>
        </p:spPr>
        <p:txBody>
          <a:bodyPr/>
          <a:lstStyle/>
          <a:p>
            <a:r>
              <a:rPr lang="en-US" dirty="0" smtClean="0"/>
              <a:t>Report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Unsubmitted:  Changes have been saved but data have not been submitted to agencies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Initial Report Submitted:  Users have 7 days to final submit their reports; can find and edits reports easily in Reports Menu; deletions must be made by agency staff  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Final Report Submitted:  Users can edit reports for </a:t>
            </a:r>
            <a:r>
              <a:rPr lang="en-US" sz="2000" u="sng" dirty="0" smtClean="0"/>
              <a:t>90 days</a:t>
            </a:r>
            <a:r>
              <a:rPr lang="en-US" sz="2000" dirty="0" smtClean="0"/>
              <a:t> after final submit.  After 90 days need to contact agencies to unlock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42720"/>
            <a:ext cx="7772400" cy="188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IFQ Max Out Pounds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200" dirty="0"/>
              <a:t>This feature is used when more than one IFQ permit for the same IPHC area is used to allocate halibut or sablefish harvest.  </a:t>
            </a:r>
          </a:p>
          <a:p>
            <a:r>
              <a:rPr lang="en-US" sz="2000" dirty="0" smtClean="0"/>
              <a:t>For example, Bob Smith has an IFQ permit for Area 3A with 1,278 lbs of halibut left on it. </a:t>
            </a:r>
          </a:p>
          <a:p>
            <a:endParaRPr lang="en-US" sz="2000" dirty="0" smtClean="0"/>
          </a:p>
          <a:p>
            <a:r>
              <a:rPr lang="en-US" sz="2000" dirty="0" smtClean="0"/>
              <a:t>Bob also holds a Hired Skipper permit (QS belongs to someone else but they have designated that Bob can fish their pounds) for Area 3A with 32,000 halibut pounds on it.</a:t>
            </a:r>
          </a:p>
          <a:p>
            <a:endParaRPr lang="en-US" sz="2000" dirty="0" smtClean="0"/>
          </a:p>
          <a:p>
            <a:r>
              <a:rPr lang="en-US" sz="2000" dirty="0" smtClean="0"/>
              <a:t>Bob catches 24,650 lbs of halibut in Area 3A and he wants to max-out the remaining pounds on his permit and allocate the remaining 23,372 lbs to his Hired Skipper permit.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094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638800" y="2514600"/>
            <a:ext cx="2514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38800" y="12192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609600"/>
            <a:ext cx="800100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permit holders personal IFQ permit which has 1,278 lbs left on it. No pounds should be entered for the other IFQ permit.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79422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505200"/>
            <a:ext cx="784860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user would enter the entire amount of halibut caught in the itemized catch section and save.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5570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391400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user needs to generate the IFQ report before he/she can see how the total IFQ weights are allocated to the permits.  </a:t>
            </a:r>
          </a:p>
          <a:p>
            <a:r>
              <a:rPr lang="en-US" dirty="0" smtClean="0"/>
              <a:t>At this point they can still edit the IFQ report if needed before submitting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3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61350" cy="103981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 created a landing report but ended up having to do a Manual Landing Report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user needs to reopen his/her landing report and click on the </a:t>
            </a:r>
            <a:r>
              <a:rPr lang="en-US" i="1" dirty="0" smtClean="0"/>
              <a:t>Edit Vessel, Permit, Location</a:t>
            </a:r>
            <a:r>
              <a:rPr lang="en-US" dirty="0" smtClean="0"/>
              <a:t> Information button.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95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1642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They need to locate </a:t>
            </a:r>
            <a:r>
              <a:rPr lang="en-US" i="1" dirty="0" smtClean="0"/>
              <a:t>IFQ Reported Manually </a:t>
            </a:r>
            <a:r>
              <a:rPr lang="en-US" dirty="0" smtClean="0"/>
              <a:t>text</a:t>
            </a:r>
            <a:r>
              <a:rPr lang="en-US" i="1" dirty="0" smtClean="0"/>
              <a:t> </a:t>
            </a:r>
            <a:r>
              <a:rPr lang="en-US" dirty="0" smtClean="0"/>
              <a:t>and check the box next </a:t>
            </a:r>
            <a:r>
              <a:rPr lang="en-US" smtClean="0"/>
              <a:t>to it.</a:t>
            </a:r>
            <a:endParaRPr lang="en-US" dirty="0" smtClean="0"/>
          </a:p>
          <a:p>
            <a:r>
              <a:rPr lang="en-US" dirty="0" smtClean="0"/>
              <a:t>3. Then they need to click on the Save button. 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7620000" cy="110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Once they are back on the main report screen  they should click on the </a:t>
            </a:r>
            <a:r>
              <a:rPr lang="en-US" i="1" dirty="0" smtClean="0"/>
              <a:t>Add/Edit Itemized Catch </a:t>
            </a:r>
            <a:r>
              <a:rPr lang="en-US" dirty="0" smtClean="0"/>
              <a:t>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Now they need to edit the IFQ pounds so that it matches with the information on the MLR and then click on Save.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79041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If the user generated their IFQ Report but did not submit their IFQ report, they will need to locate and click on the </a:t>
            </a:r>
            <a:r>
              <a:rPr lang="en-US" i="1" dirty="0" smtClean="0"/>
              <a:t>Edit IFQ Reports </a:t>
            </a:r>
            <a:r>
              <a:rPr lang="en-US" dirty="0" smtClean="0"/>
              <a:t>button at the bottom of the main report page.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7772400" cy="223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8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The user needs to go to the bottom of the page and click on the </a:t>
            </a:r>
            <a:r>
              <a:rPr lang="en-US" i="1" dirty="0" smtClean="0"/>
              <a:t>Remove Unsubmitted Reports </a:t>
            </a:r>
            <a:r>
              <a:rPr lang="en-US" dirty="0" smtClean="0"/>
              <a:t>button.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0772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819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They will be brought back to the main report page where they need to click on the </a:t>
            </a:r>
            <a:r>
              <a:rPr lang="en-US" i="1" dirty="0" smtClean="0"/>
              <a:t>Submit Final Report </a:t>
            </a:r>
            <a:r>
              <a:rPr lang="en-US" dirty="0" smtClean="0"/>
              <a:t>button.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785050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638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they have completed all of the steps needed to account for a Manual Landing of their IFQ.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Creating a landing report after a Manual Landing Report is completed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user needs to log into </a:t>
            </a:r>
            <a:r>
              <a:rPr lang="en-US" sz="2000" dirty="0" err="1" smtClean="0"/>
              <a:t>eLandings</a:t>
            </a:r>
            <a:r>
              <a:rPr lang="en-US" sz="2000" dirty="0" smtClean="0"/>
              <a:t> and create a </a:t>
            </a:r>
            <a:r>
              <a:rPr lang="en-US" sz="2000" dirty="0" err="1" smtClean="0"/>
              <a:t>groundfish</a:t>
            </a:r>
            <a:r>
              <a:rPr lang="en-US" sz="2000" dirty="0" smtClean="0"/>
              <a:t> landing report.</a:t>
            </a:r>
          </a:p>
          <a:p>
            <a:endParaRPr lang="en-US" sz="2000" dirty="0" smtClean="0"/>
          </a:p>
          <a:p>
            <a:r>
              <a:rPr lang="en-US" sz="2000" dirty="0" smtClean="0"/>
              <a:t>They need to check the IFQ Reported Manually checkbox in the Vessel, Permit, Location Information section.</a:t>
            </a:r>
          </a:p>
          <a:p>
            <a:endParaRPr lang="en-US" sz="2000" dirty="0" smtClean="0"/>
          </a:p>
          <a:p>
            <a:r>
              <a:rPr lang="en-US" sz="2000" dirty="0" smtClean="0"/>
              <a:t>They should add their IFQ species, pounds, and condition code to the Itemized Catch section.</a:t>
            </a:r>
          </a:p>
          <a:p>
            <a:endParaRPr lang="en-US" sz="2000" dirty="0" smtClean="0"/>
          </a:p>
          <a:p>
            <a:r>
              <a:rPr lang="en-US" sz="2000" dirty="0" smtClean="0"/>
              <a:t>Initial submit the report.</a:t>
            </a:r>
          </a:p>
          <a:p>
            <a:endParaRPr lang="en-US" sz="2000" dirty="0" smtClean="0"/>
          </a:p>
          <a:p>
            <a:r>
              <a:rPr lang="en-US" sz="2000" dirty="0" smtClean="0"/>
              <a:t>Do not generate IFQ report!</a:t>
            </a:r>
          </a:p>
          <a:p>
            <a:endParaRPr lang="en-US" sz="2000" dirty="0" smtClean="0"/>
          </a:p>
          <a:p>
            <a:r>
              <a:rPr lang="en-US" sz="2000" dirty="0" smtClean="0"/>
              <a:t>Final submit the report and print fish ticket &amp; receipts.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1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Interagency Electronic Reporting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Program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1781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j0397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7446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MCTN0068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1733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MCj027911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3886200" y="4953000"/>
            <a:ext cx="1143000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2" descr="MCTN0068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1733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MCj04134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029200"/>
            <a:ext cx="7477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j0397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7446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048000" y="50292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44958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66424">
            <a:off x="1447800" y="525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Initial &amp; final report 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ubmission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Documents and Settings\shall\Local Settings\Temporary Internet Files\Content.IE5\JU9LSD66\MC9004421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67200"/>
            <a:ext cx="685801" cy="68580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H="1">
            <a:off x="6324600" y="41910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5400" y="4800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tLandings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Agency interface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reviewing and editing submitted data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624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72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105400" y="54864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4600" y="2133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seaLandings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desktop reporting via email or direct transmission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eLandings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web based reporting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5638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desktop reporting via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flashdrive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Account balances for quota programs</a:t>
            </a:r>
          </a:p>
          <a:p>
            <a:pPr lvl="1"/>
            <a:r>
              <a:rPr lang="en-US" dirty="0" smtClean="0"/>
              <a:t>Balance transfers</a:t>
            </a:r>
          </a:p>
          <a:p>
            <a:pPr lvl="1"/>
            <a:r>
              <a:rPr lang="en-US" dirty="0" smtClean="0"/>
              <a:t>User updates</a:t>
            </a:r>
          </a:p>
          <a:p>
            <a:pPr lvl="1"/>
            <a:r>
              <a:rPr lang="en-US" dirty="0" smtClean="0"/>
              <a:t>IFQ landings </a:t>
            </a:r>
          </a:p>
          <a:p>
            <a:pPr lvl="1"/>
            <a:r>
              <a:rPr lang="en-US" dirty="0" smtClean="0"/>
              <a:t>SHARC permits</a:t>
            </a:r>
          </a:p>
          <a:p>
            <a:pPr lvl="1"/>
            <a:r>
              <a:rPr lang="en-US" dirty="0" smtClean="0"/>
              <a:t>Fee payments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88" y="3048000"/>
            <a:ext cx="5188687" cy="298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elandings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Data technician script, support logs, and Agency Desktop installation documentation - </a:t>
            </a:r>
            <a:r>
              <a:rPr lang="en-US" dirty="0">
                <a:hlinkClick r:id="rId2"/>
              </a:rPr>
              <a:t>https://elandings.atlassian.net/wiki/display/es/Home</a:t>
            </a:r>
            <a:endParaRPr lang="en-US" dirty="0" smtClean="0"/>
          </a:p>
          <a:p>
            <a:pPr lvl="1"/>
            <a:r>
              <a:rPr lang="en-US" dirty="0" smtClean="0"/>
              <a:t>eLandings documentation - </a:t>
            </a:r>
            <a:r>
              <a:rPr lang="en-US" dirty="0">
                <a:hlinkClick r:id="rId3"/>
              </a:rPr>
              <a:t>https://elandings.atlassian.net/wiki/display/doc/eLandings+User+Manual</a:t>
            </a:r>
            <a:endParaRPr lang="en-US" dirty="0" smtClean="0"/>
          </a:p>
          <a:p>
            <a:pPr lvl="1"/>
            <a:r>
              <a:rPr lang="en-US" dirty="0" smtClean="0"/>
              <a:t>seaLandings documentation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elandings.atlassian.net/wiki/display/doc/seaLandings+User+Manual</a:t>
            </a:r>
            <a:endParaRPr lang="en-US" dirty="0" smtClean="0"/>
          </a:p>
          <a:p>
            <a:pPr lvl="1"/>
            <a:r>
              <a:rPr lang="en-US" dirty="0" err="1" smtClean="0"/>
              <a:t>tLandings</a:t>
            </a:r>
            <a:r>
              <a:rPr lang="en-US" dirty="0" smtClean="0"/>
              <a:t> overview 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elandings.atlassian.net/wiki/display/doc/tLandings+Overview+and+Equipment+Recommendations</a:t>
            </a:r>
            <a:endParaRPr lang="en-US" dirty="0" smtClean="0"/>
          </a:p>
          <a:p>
            <a:pPr lvl="1"/>
            <a:r>
              <a:rPr lang="en-US" dirty="0" err="1" smtClean="0"/>
              <a:t>eLogbook</a:t>
            </a:r>
            <a:r>
              <a:rPr lang="en-US" dirty="0" smtClean="0"/>
              <a:t> documentation - </a:t>
            </a:r>
            <a:r>
              <a:rPr lang="en-US" dirty="0">
                <a:hlinkClick r:id="rId6"/>
              </a:rPr>
              <a:t>https://elandings.atlassian.net/wiki/display/doc/eLogbook+Instructions</a:t>
            </a:r>
            <a:endParaRPr lang="en-US" dirty="0" smtClean="0"/>
          </a:p>
          <a:p>
            <a:pPr lvl="1"/>
            <a:r>
              <a:rPr lang="en-US" dirty="0" smtClean="0"/>
              <a:t>User Accounts and Administer Operations documentation - </a:t>
            </a:r>
            <a:r>
              <a:rPr lang="en-US" dirty="0">
                <a:hlinkClick r:id="rId7"/>
              </a:rPr>
              <a:t>https://elandings.atlassian.net/wiki/display/doc/eLandings+Operations+Administration</a:t>
            </a:r>
            <a:endParaRPr lang="en-US" dirty="0" smtClean="0"/>
          </a:p>
          <a:p>
            <a:pPr lvl="1"/>
            <a:r>
              <a:rPr lang="en-US" dirty="0" smtClean="0"/>
              <a:t>NMFS Legacy IFQ reporting - </a:t>
            </a:r>
            <a:r>
              <a:rPr lang="en-US" dirty="0">
                <a:hlinkClick r:id="rId8"/>
              </a:rPr>
              <a:t>https://elandings.atlassian.net/wiki/pages/viewpage.action?pageId=10427626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Elandings interfaces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eLandings Web Interface – users login to eLandings at </a:t>
            </a:r>
            <a:r>
              <a:rPr lang="en-US" u="sng" dirty="0">
                <a:hlinkClick r:id="rId2"/>
              </a:rPr>
              <a:t>https://</a:t>
            </a:r>
            <a:r>
              <a:rPr lang="en-US" dirty="0">
                <a:hlinkClick r:id="rId2"/>
              </a:rPr>
              <a:t>elandings.alaska.gov</a:t>
            </a:r>
            <a:r>
              <a:rPr lang="en-US" dirty="0"/>
              <a:t> reports are submitted online, initial submit and final submit.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seaLandings – stand alone software installed on vessel computer workstation. Reports are submitted via email.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Agency Desktop Application – interagency staff  access landings and production data.</a:t>
            </a:r>
          </a:p>
        </p:txBody>
      </p:sp>
    </p:spTree>
    <p:extLst>
      <p:ext uri="{BB962C8B-B14F-4D97-AF65-F5344CB8AC3E}">
        <p14:creationId xmlns:p14="http://schemas.microsoft.com/office/powerpoint/2010/main" val="374209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At-Sea Catcher </a:t>
            </a:r>
            <a:r>
              <a:rPr lang="en-US" dirty="0" smtClean="0"/>
              <a:t>Processor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525963"/>
          </a:xfrm>
        </p:spPr>
        <p:txBody>
          <a:bodyPr/>
          <a:lstStyle/>
          <a:p>
            <a:r>
              <a:rPr lang="en-US" dirty="0" smtClean="0"/>
              <a:t>Landing reports </a:t>
            </a:r>
          </a:p>
          <a:p>
            <a:pPr lvl="1"/>
            <a:r>
              <a:rPr lang="en-US" dirty="0" smtClean="0"/>
              <a:t>Groundfish</a:t>
            </a:r>
          </a:p>
          <a:p>
            <a:pPr lvl="1"/>
            <a:r>
              <a:rPr lang="en-US" dirty="0" smtClean="0"/>
              <a:t>crab</a:t>
            </a:r>
          </a:p>
          <a:p>
            <a:r>
              <a:rPr lang="en-US" dirty="0" smtClean="0"/>
              <a:t>Daily production reports</a:t>
            </a:r>
          </a:p>
          <a:p>
            <a:r>
              <a:rPr lang="en-US" dirty="0" err="1" smtClean="0"/>
              <a:t>eLogbook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6023"/>
            <a:ext cx="2209800" cy="18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09955"/>
            <a:ext cx="2219325" cy="17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159558" cy="21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at-sea catcher processors</a:t>
            </a:r>
          </a:p>
          <a:p>
            <a:pPr lvl="1"/>
            <a:r>
              <a:rPr lang="en-US" dirty="0" smtClean="0"/>
              <a:t>Enter a date range for the fishing trip</a:t>
            </a:r>
          </a:p>
          <a:p>
            <a:pPr lvl="1"/>
            <a:r>
              <a:rPr lang="en-US" dirty="0" smtClean="0"/>
              <a:t>Production reports within that date range are rolled into a landing report</a:t>
            </a:r>
          </a:p>
          <a:p>
            <a:pPr lvl="1"/>
            <a:r>
              <a:rPr lang="en-US" dirty="0" smtClean="0"/>
              <a:t>A fish ticket is generated from the landing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5175"/>
            <a:ext cx="4538662" cy="16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4991100" cy="16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5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8749" y="23301"/>
            <a:ext cx="8261350" cy="1039812"/>
          </a:xfrm>
        </p:spPr>
        <p:txBody>
          <a:bodyPr/>
          <a:lstStyle/>
          <a:p>
            <a:r>
              <a:rPr lang="en-US" dirty="0" err="1" smtClean="0"/>
              <a:t>eLogbook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404392" cy="12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437454" cy="24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1" y="3907964"/>
            <a:ext cx="5416149" cy="22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95" y="5334000"/>
            <a:ext cx="4540297" cy="11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1143000"/>
            <a:ext cx="1947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AFA trawl catcher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Freezer </a:t>
            </a:r>
            <a:r>
              <a:rPr lang="en-US" dirty="0" err="1" smtClean="0"/>
              <a:t>Longline</a:t>
            </a:r>
            <a:r>
              <a:rPr lang="en-US" dirty="0" smtClean="0"/>
              <a:t> catcher processors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Shoreside</a:t>
            </a:r>
            <a:r>
              <a:rPr lang="en-US" dirty="0"/>
              <a:t> processing </a:t>
            </a:r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Receive deliveries from catcher vessels or tender vessels</a:t>
            </a:r>
          </a:p>
          <a:p>
            <a:r>
              <a:rPr lang="en-US" dirty="0" smtClean="0"/>
              <a:t>Custom process fish for buyer/exporters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Daily production reports</a:t>
            </a:r>
          </a:p>
          <a:p>
            <a:r>
              <a:rPr lang="en-US" dirty="0" smtClean="0"/>
              <a:t>Landing reports </a:t>
            </a:r>
          </a:p>
          <a:p>
            <a:pPr lvl="1"/>
            <a:r>
              <a:rPr lang="en-US" dirty="0" smtClean="0"/>
              <a:t>Groundfish</a:t>
            </a:r>
          </a:p>
          <a:p>
            <a:pPr lvl="1"/>
            <a:r>
              <a:rPr lang="en-US" dirty="0" smtClean="0"/>
              <a:t>Crab</a:t>
            </a:r>
          </a:p>
          <a:p>
            <a:r>
              <a:rPr lang="en-US" dirty="0" smtClean="0"/>
              <a:t>Tender landings for salmon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2581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8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715000" cy="56848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2400" y="4800600"/>
            <a:ext cx="961222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2157" y="-2186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72200" y="1905000"/>
            <a:ext cx="2971800" cy="1143000"/>
          </a:xfrm>
        </p:spPr>
        <p:txBody>
          <a:bodyPr>
            <a:noAutofit/>
          </a:bodyPr>
          <a:lstStyle/>
          <a:p>
            <a:r>
              <a:rPr lang="en-US" sz="3000" dirty="0"/>
              <a:t>Landing Reports &amp; “child” reports</a:t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60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3" y="304800"/>
            <a:ext cx="5132484" cy="51054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67" y="533400"/>
            <a:ext cx="6121508" cy="60007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5800" y="1143000"/>
            <a:ext cx="6858000" cy="4876800"/>
            <a:chOff x="685800" y="1143000"/>
            <a:chExt cx="6858000" cy="48768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85800" y="1143000"/>
              <a:ext cx="6858000" cy="3571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667000" y="5181600"/>
              <a:ext cx="22098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84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621</TotalTime>
  <Words>836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eLandings Application</vt:lpstr>
      <vt:lpstr>Interagency Electronic Reporting Program Components</vt:lpstr>
      <vt:lpstr>Elandings interfaces</vt:lpstr>
      <vt:lpstr>At-Sea Catcher Processor Reports</vt:lpstr>
      <vt:lpstr>Consolidated Report</vt:lpstr>
      <vt:lpstr>eLogbook</vt:lpstr>
      <vt:lpstr>Shoreside processing plant</vt:lpstr>
      <vt:lpstr>Landing Reports &amp; “child” reports </vt:lpstr>
      <vt:lpstr>PowerPoint Presentation</vt:lpstr>
      <vt:lpstr>PowerPoint Presentation</vt:lpstr>
      <vt:lpstr>Report Status</vt:lpstr>
      <vt:lpstr>IFQ Max Out Pounds </vt:lpstr>
      <vt:lpstr>PowerPoint Presentation</vt:lpstr>
      <vt:lpstr>PowerPoint Presentation</vt:lpstr>
      <vt:lpstr>I created a landing report but ended up having to do a Manual Landing Report</vt:lpstr>
      <vt:lpstr>PowerPoint Presentation</vt:lpstr>
      <vt:lpstr>PowerPoint Presentation</vt:lpstr>
      <vt:lpstr>PowerPoint Presentation</vt:lpstr>
      <vt:lpstr>Creating a landing report after a Manual Landing Report is completed</vt:lpstr>
      <vt:lpstr>eFISH</vt:lpstr>
      <vt:lpstr>Resources elandings wiki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eLandings Application</dc:title>
  <dc:creator>shall</dc:creator>
  <cp:lastModifiedBy>shall</cp:lastModifiedBy>
  <cp:revision>19</cp:revision>
  <dcterms:created xsi:type="dcterms:W3CDTF">2013-05-01T21:27:29Z</dcterms:created>
  <dcterms:modified xsi:type="dcterms:W3CDTF">2014-04-11T23:20:17Z</dcterms:modified>
</cp:coreProperties>
</file>