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5" r:id="rId9"/>
    <p:sldId id="259" r:id="rId10"/>
    <p:sldId id="266" r:id="rId11"/>
    <p:sldId id="267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Autofit/>
          </a:bodyPr>
          <a:lstStyle/>
          <a:p>
            <a:r>
              <a:rPr lang="en-US" sz="8000" dirty="0" smtClean="0"/>
              <a:t>PTI Installer </a:t>
            </a:r>
            <a:br>
              <a:rPr lang="en-US" sz="8000" dirty="0" smtClean="0"/>
            </a:br>
            <a:r>
              <a:rPr lang="en-US" sz="8000" dirty="0" smtClean="0"/>
              <a:t>– </a:t>
            </a:r>
            <a:br>
              <a:rPr lang="en-US" sz="8000" dirty="0" smtClean="0"/>
            </a:br>
            <a:r>
              <a:rPr lang="en-US" sz="8000" dirty="0" smtClean="0"/>
              <a:t>Scanning for old versions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 Old version found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ebailey\Pictures\pti_scan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533400"/>
            <a:ext cx="9125857" cy="58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8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ebailey\Pictures\pti_scan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8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5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Note: Program </a:t>
            </a:r>
            <a:r>
              <a:rPr lang="en-US" sz="6000" b="1" dirty="0" smtClean="0"/>
              <a:t>will exit after scan</a:t>
            </a:r>
            <a:r>
              <a:rPr lang="en-US" sz="6000" dirty="0" smtClean="0"/>
              <a:t>. </a:t>
            </a:r>
            <a:br>
              <a:rPr lang="en-US" sz="6000" dirty="0" smtClean="0"/>
            </a:br>
            <a:r>
              <a:rPr lang="en-US" sz="6000" dirty="0" smtClean="0"/>
              <a:t>Please run program again to install.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7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5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414"/>
            <a:ext cx="9144000" cy="586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86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Scan Button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Removes old installs of </a:t>
            </a:r>
          </a:p>
          <a:p>
            <a:r>
              <a:rPr lang="en-US" sz="4400" dirty="0" smtClean="0"/>
              <a:t>Removes old Desktop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694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You may need admin rights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Or a system admin to run it for you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4" y="3200400"/>
            <a:ext cx="911586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17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Running Scan without Admin Rights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7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414"/>
            <a:ext cx="9144000" cy="586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75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Running Scan with Admin Rights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0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 No old version found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414"/>
            <a:ext cx="9144000" cy="586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76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On-screen Show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PTI Installer  –  Scanning for old versions</vt:lpstr>
      <vt:lpstr>PowerPoint Presentation</vt:lpstr>
      <vt:lpstr>Scan Button</vt:lpstr>
      <vt:lpstr>You may need admin rights</vt:lpstr>
      <vt:lpstr>Running Scan without Admin Rights</vt:lpstr>
      <vt:lpstr>PowerPoint Presentation</vt:lpstr>
      <vt:lpstr>Running Scan with Admin Rights</vt:lpstr>
      <vt:lpstr>1. No old version found</vt:lpstr>
      <vt:lpstr>PowerPoint Presentation</vt:lpstr>
      <vt:lpstr>2. Old version found</vt:lpstr>
      <vt:lpstr>PowerPoint Presentation</vt:lpstr>
      <vt:lpstr>PowerPoint Presentation</vt:lpstr>
      <vt:lpstr>Note: Program will exit after scan.  Please run program again to install.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 Installer  –  Scanning for old versions</dc:title>
  <dc:creator>Bailey, Ammon E (DFG)</dc:creator>
  <cp:lastModifiedBy>Bailey, Ammon E (DFG)</cp:lastModifiedBy>
  <cp:revision>6</cp:revision>
  <dcterms:created xsi:type="dcterms:W3CDTF">2006-08-16T00:00:00Z</dcterms:created>
  <dcterms:modified xsi:type="dcterms:W3CDTF">2015-11-13T22:57:49Z</dcterms:modified>
</cp:coreProperties>
</file>