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867400"/>
          </a:xfrm>
        </p:spPr>
        <p:txBody>
          <a:bodyPr>
            <a:noAutofit/>
          </a:bodyPr>
          <a:lstStyle/>
          <a:p>
            <a:r>
              <a:rPr lang="en-US" sz="7200" dirty="0" smtClean="0"/>
              <a:t>Creating a Salmon Landing in </a:t>
            </a:r>
            <a:r>
              <a:rPr lang="en-US" sz="7200" dirty="0" err="1" smtClean="0"/>
              <a:t>tLandings</a:t>
            </a:r>
            <a:r>
              <a:rPr lang="en-US" sz="7200" dirty="0" smtClean="0"/>
              <a:t> </a:t>
            </a:r>
            <a:br>
              <a:rPr lang="en-US" sz="7200" dirty="0" smtClean="0"/>
            </a:br>
            <a:r>
              <a:rPr lang="en-US" sz="7200" dirty="0" smtClean="0"/>
              <a:t>+</a:t>
            </a:r>
            <a:br>
              <a:rPr lang="en-US" sz="7200" dirty="0" smtClean="0"/>
            </a:br>
            <a:r>
              <a:rPr lang="en-US" sz="7200" dirty="0" smtClean="0"/>
              <a:t>Setting Average Weight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4415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ebailey\Pictures\tlandings_report_tally_tab_no_num_of_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26969" cy="65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system </a:t>
            </a:r>
            <a:r>
              <a:rPr lang="en-US" sz="6000" b="1" dirty="0" smtClean="0"/>
              <a:t>could not </a:t>
            </a:r>
            <a:r>
              <a:rPr lang="en-US" sz="6000" dirty="0" smtClean="0"/>
              <a:t>automatically </a:t>
            </a:r>
            <a:r>
              <a:rPr lang="en-US" sz="6000" b="1" dirty="0" smtClean="0"/>
              <a:t>calculate</a:t>
            </a:r>
            <a:r>
              <a:rPr lang="en-US" sz="6000" dirty="0" smtClean="0"/>
              <a:t> number of fish because we </a:t>
            </a:r>
            <a:r>
              <a:rPr lang="en-US" sz="6000" b="1" dirty="0" smtClean="0"/>
              <a:t>don’t have </a:t>
            </a:r>
            <a:r>
              <a:rPr lang="en-US" sz="6000" dirty="0" smtClean="0"/>
              <a:t>an </a:t>
            </a:r>
            <a:r>
              <a:rPr lang="en-US" sz="6000" b="1" dirty="0" smtClean="0"/>
              <a:t>average weight </a:t>
            </a:r>
            <a:r>
              <a:rPr lang="en-US" sz="6000" dirty="0" smtClean="0"/>
              <a:t>for this species yet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82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ebailey\Pictures\tlandings_set_avg_we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" y="152400"/>
            <a:ext cx="9151107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7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Ideally tenders will take an species average on each delivery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ebailey\Pictures\tlandings_set_avg_weigh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9" y="152400"/>
            <a:ext cx="9164409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4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ebailey\Pictures\tlandings_report_tally_tab_weight_with_avg_weight_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0" y="152400"/>
            <a:ext cx="917268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6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ebailey\Pictures\tlandings_report_tally_tab_num_of_fish_calcul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0371" cy="65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8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Number of Fish was </a:t>
            </a:r>
            <a:r>
              <a:rPr lang="en-US" sz="6000" b="1" dirty="0" smtClean="0"/>
              <a:t>automatically calculated </a:t>
            </a:r>
            <a:r>
              <a:rPr lang="en-US" sz="6000" dirty="0" smtClean="0"/>
              <a:t>by </a:t>
            </a:r>
            <a:r>
              <a:rPr lang="en-US" sz="6000" b="1" dirty="0" smtClean="0"/>
              <a:t>tabbing</a:t>
            </a:r>
            <a:r>
              <a:rPr lang="en-US" sz="6000" dirty="0" smtClean="0"/>
              <a:t> out of </a:t>
            </a:r>
            <a:r>
              <a:rPr lang="en-US" sz="6000" dirty="0" smtClean="0"/>
              <a:t>number field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7922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Click</a:t>
            </a:r>
            <a:r>
              <a:rPr lang="en-US" sz="6000" dirty="0" smtClean="0"/>
              <a:t> on </a:t>
            </a:r>
            <a:r>
              <a:rPr lang="en-US" sz="6000" dirty="0" smtClean="0"/>
              <a:t>first row </a:t>
            </a:r>
            <a:r>
              <a:rPr lang="en-US" sz="6000" dirty="0" smtClean="0"/>
              <a:t>Number Field and </a:t>
            </a:r>
            <a:r>
              <a:rPr lang="en-US" sz="6000" b="1" dirty="0" smtClean="0"/>
              <a:t>tab out to auto-calculate </a:t>
            </a:r>
            <a:r>
              <a:rPr lang="en-US" sz="6000" dirty="0" smtClean="0"/>
              <a:t>number of fish on that line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1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ebailey\Pictures\tlandings_report_tally_tab_row_one_correc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2" y="152400"/>
            <a:ext cx="916367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0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Desktop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ebailey\Pictures\tlandings_new_desktop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05076"/>
            <a:ext cx="4042833" cy="55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1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Click the Save button 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ebailey\Pictures\tlandings_report_tally_tab_s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5771" cy="65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3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Click Generate Fish Ticket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2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ebailey\Pictures\pdf_fish_tic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/>
          <a:stretch/>
        </p:blipFill>
        <p:spPr bwMode="auto">
          <a:xfrm>
            <a:off x="152400" y="13189"/>
            <a:ext cx="8774663" cy="68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9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562599"/>
          </a:xfrm>
        </p:spPr>
        <p:txBody>
          <a:bodyPr>
            <a:noAutofit/>
          </a:bodyPr>
          <a:lstStyle/>
          <a:p>
            <a:r>
              <a:rPr lang="en-US" sz="6000" dirty="0" smtClean="0"/>
              <a:t>One signed paper copy goes with Fisherman.</a:t>
            </a:r>
            <a:br>
              <a:rPr lang="en-US" sz="6000" dirty="0" smtClean="0"/>
            </a:br>
            <a:r>
              <a:rPr lang="en-US" sz="6000" dirty="0" smtClean="0"/>
              <a:t>-</a:t>
            </a:r>
            <a:br>
              <a:rPr lang="en-US" sz="6000" dirty="0" smtClean="0"/>
            </a:br>
            <a:r>
              <a:rPr lang="en-US" sz="6000" dirty="0" smtClean="0"/>
              <a:t>One signed copy goes to Processor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4308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ebailey\Pictures\tlandings_new_login_prepopul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ebailey\Pictures\tlandings_select_ves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2"/>
          <a:stretch/>
        </p:blipFill>
        <p:spPr bwMode="auto">
          <a:xfrm>
            <a:off x="0" y="10886"/>
            <a:ext cx="9128555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ebailey\Pictures\tlandings_add_ves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6036"/>
            <a:ext cx="7653854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5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ebailey\Pictures\tlandings_report_blank_vessel_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6" y="152400"/>
            <a:ext cx="918892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9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ebailey\Pictures\tlandings_report_populated_vessel_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52400"/>
            <a:ext cx="9178636" cy="65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1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ebailey\Pictures\tlandings_report_blank_tally_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152400"/>
            <a:ext cx="9201028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6" b="2439"/>
          <a:stretch/>
        </p:blipFill>
        <p:spPr bwMode="auto">
          <a:xfrm>
            <a:off x="1" y="152400"/>
            <a:ext cx="917060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ebailey\Pictures\tlandings_report_tally_tab_weight_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5467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86</Words>
  <Application>Microsoft Office PowerPoint</Application>
  <PresentationFormat>On-screen Show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Creating a Salmon Landing in tLandings  + Setting Average Weight</vt:lpstr>
      <vt:lpstr>New Desktop Icon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system could not automatically calculate number of fish because we don’t have an average weight for this species yet</vt:lpstr>
      <vt:lpstr>PowerPoint Presentation</vt:lpstr>
      <vt:lpstr>Ideally tenders will take an species average on each delivery</vt:lpstr>
      <vt:lpstr>PowerPoint Presentation</vt:lpstr>
      <vt:lpstr>PowerPoint Presentation</vt:lpstr>
      <vt:lpstr>PowerPoint Presentation</vt:lpstr>
      <vt:lpstr>Number of Fish was automatically calculated by tabbing out of number field</vt:lpstr>
      <vt:lpstr>Click on first row Number Field and tab out to auto-calculate number of fish on that line</vt:lpstr>
      <vt:lpstr>PowerPoint Presentation</vt:lpstr>
      <vt:lpstr>Click the Save button </vt:lpstr>
      <vt:lpstr>PowerPoint Presentation</vt:lpstr>
      <vt:lpstr>Click Generate Fish Ticket</vt:lpstr>
      <vt:lpstr>PowerPoint Presentation</vt:lpstr>
      <vt:lpstr>One signed paper copy goes with Fisherman. - One signed copy goes to Processor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Salmon Landing in tLandings  + Setting Average Weight</dc:title>
  <dc:creator>Bailey, Ammon E (DFG)</dc:creator>
  <cp:lastModifiedBy>Bailey, Ammon E (DFG)</cp:lastModifiedBy>
  <cp:revision>9</cp:revision>
  <dcterms:created xsi:type="dcterms:W3CDTF">2006-08-16T00:00:00Z</dcterms:created>
  <dcterms:modified xsi:type="dcterms:W3CDTF">2015-11-13T23:06:06Z</dcterms:modified>
</cp:coreProperties>
</file>