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61" r:id="rId8"/>
    <p:sldId id="259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Release+Not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Recap of </a:t>
            </a:r>
            <a:br>
              <a:rPr lang="en-US" sz="8000" dirty="0" smtClean="0"/>
            </a:br>
            <a:r>
              <a:rPr lang="en-US" sz="8000" dirty="0" smtClean="0"/>
              <a:t>PTI / </a:t>
            </a:r>
            <a:r>
              <a:rPr lang="en-US" sz="8000" dirty="0" err="1" smtClean="0"/>
              <a:t>tLandings</a:t>
            </a:r>
            <a:r>
              <a:rPr lang="en-US" sz="8000" dirty="0" smtClean="0"/>
              <a:t> </a:t>
            </a:r>
            <a:br>
              <a:rPr lang="en-US" sz="8000" dirty="0" smtClean="0"/>
            </a:br>
            <a:r>
              <a:rPr lang="en-US" sz="8000" dirty="0" smtClean="0"/>
              <a:t>2016 Changes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9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For a more complete list of changes see: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</a:t>
            </a:r>
            <a:r>
              <a:rPr lang="en-US" sz="4400" dirty="0" smtClean="0">
                <a:hlinkClick r:id="rId2"/>
              </a:rPr>
              <a:t>elandings.atlassian.net/wiki/display/doc/Release+Notes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664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1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 to PTI</a:t>
            </a:r>
            <a:endParaRPr lang="en-US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4700" dirty="0" smtClean="0"/>
              <a:t>New Desktop Icon – includes the Year</a:t>
            </a:r>
          </a:p>
          <a:p>
            <a:r>
              <a:rPr lang="en-US" sz="4700" dirty="0" smtClean="0"/>
              <a:t>Set </a:t>
            </a:r>
            <a:r>
              <a:rPr lang="en-US" sz="4700" dirty="0" smtClean="0"/>
              <a:t>/ store TENDERMAN passwords locally</a:t>
            </a:r>
          </a:p>
          <a:p>
            <a:r>
              <a:rPr lang="en-US" sz="4700" dirty="0" smtClean="0"/>
              <a:t>Change the Operation on tickets during or after the ticket upload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3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 to PTI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Server allows </a:t>
            </a:r>
            <a:r>
              <a:rPr lang="en-US" sz="4800" b="1" dirty="0" smtClean="0"/>
              <a:t>Two Vessel Defaults </a:t>
            </a:r>
          </a:p>
          <a:p>
            <a:pPr lvl="1"/>
            <a:r>
              <a:rPr lang="en-US" sz="4400" dirty="0" err="1" smtClean="0"/>
              <a:t>Groundfish</a:t>
            </a:r>
            <a:r>
              <a:rPr lang="en-US" sz="4400" dirty="0" smtClean="0"/>
              <a:t> </a:t>
            </a:r>
          </a:p>
          <a:p>
            <a:pPr lvl="1"/>
            <a:r>
              <a:rPr lang="en-US" sz="4400" dirty="0" smtClean="0"/>
              <a:t>Salmon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396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514"/>
            <a:ext cx="9180454" cy="622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51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2412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76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 to </a:t>
            </a:r>
            <a:r>
              <a:rPr lang="en-US" sz="6000" dirty="0" err="1" smtClean="0"/>
              <a:t>tLandings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New Desktop Icon – includes the Year</a:t>
            </a:r>
          </a:p>
          <a:p>
            <a:r>
              <a:rPr lang="en-US" sz="4400" dirty="0"/>
              <a:t>Use of Generic ‘TENDERMAN’ </a:t>
            </a:r>
            <a:r>
              <a:rPr lang="en-US" sz="4400" dirty="0" err="1" smtClean="0"/>
              <a:t>user_ids</a:t>
            </a:r>
            <a:endParaRPr lang="en-US" sz="4400" dirty="0" smtClean="0"/>
          </a:p>
          <a:p>
            <a:r>
              <a:rPr lang="en-US" sz="4400" dirty="0" smtClean="0"/>
              <a:t>Dual Permits can now be entered on the ticket</a:t>
            </a:r>
          </a:p>
        </p:txBody>
      </p:sp>
    </p:spTree>
    <p:extLst>
      <p:ext uri="{BB962C8B-B14F-4D97-AF65-F5344CB8AC3E}">
        <p14:creationId xmlns:p14="http://schemas.microsoft.com/office/powerpoint/2010/main" val="322043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New to </a:t>
            </a:r>
            <a:r>
              <a:rPr lang="en-US" sz="6000" dirty="0" err="1" smtClean="0"/>
              <a:t>tLandings</a:t>
            </a:r>
            <a:r>
              <a:rPr lang="en-US" sz="6000" dirty="0" smtClean="0"/>
              <a:t> (cont.)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Increased stat area reporting capabilities</a:t>
            </a:r>
          </a:p>
          <a:p>
            <a:pPr lvl="1"/>
            <a:r>
              <a:rPr lang="en-US" sz="4400" dirty="0"/>
              <a:t>Line item stat areas</a:t>
            </a:r>
          </a:p>
          <a:p>
            <a:pPr lvl="1"/>
            <a:r>
              <a:rPr lang="en-US" sz="4400" dirty="0" err="1"/>
              <a:t>Groundfish</a:t>
            </a:r>
            <a:r>
              <a:rPr lang="en-US" sz="4400" dirty="0"/>
              <a:t> stat areas on </a:t>
            </a:r>
            <a:r>
              <a:rPr lang="en-US" sz="4400" dirty="0" err="1"/>
              <a:t>grounfish</a:t>
            </a:r>
            <a:r>
              <a:rPr lang="en-US" sz="4400" dirty="0"/>
              <a:t> </a:t>
            </a:r>
            <a:r>
              <a:rPr lang="en-US" sz="4400" dirty="0" smtClean="0"/>
              <a:t>species on Salmon Fish Tickets</a:t>
            </a:r>
            <a:endParaRPr lang="en-US" sz="4400" dirty="0"/>
          </a:p>
          <a:p>
            <a:r>
              <a:rPr lang="en-US" sz="4400" dirty="0"/>
              <a:t>Minor Bug Fixes</a:t>
            </a:r>
          </a:p>
          <a:p>
            <a:pPr lvl="1"/>
            <a:r>
              <a:rPr lang="en-US" sz="4400" dirty="0" err="1"/>
              <a:t>VesselDefaults</a:t>
            </a:r>
            <a:r>
              <a:rPr lang="en-US" sz="4400" dirty="0"/>
              <a:t> tabbing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6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 to </a:t>
            </a:r>
            <a:r>
              <a:rPr lang="en-US" sz="6000" dirty="0" err="1" smtClean="0"/>
              <a:t>eLandings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User Authorization change</a:t>
            </a:r>
          </a:p>
          <a:p>
            <a:pPr lvl="1"/>
            <a:r>
              <a:rPr lang="en-US" sz="4400" dirty="0" smtClean="0"/>
              <a:t>If you have rights to a plant, than you have rights to child operations by default</a:t>
            </a:r>
          </a:p>
        </p:txBody>
      </p:sp>
    </p:spTree>
    <p:extLst>
      <p:ext uri="{BB962C8B-B14F-4D97-AF65-F5344CB8AC3E}">
        <p14:creationId xmlns:p14="http://schemas.microsoft.com/office/powerpoint/2010/main" val="21561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New to </a:t>
            </a:r>
            <a:r>
              <a:rPr lang="en-US" sz="6000" dirty="0" err="1" smtClean="0"/>
              <a:t>eLandings</a:t>
            </a:r>
            <a:r>
              <a:rPr lang="en-US" sz="6000" dirty="0" smtClean="0"/>
              <a:t> (Cont.)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Running Reports</a:t>
            </a:r>
          </a:p>
          <a:p>
            <a:pPr lvl="1"/>
            <a:r>
              <a:rPr lang="en-US" sz="4400" dirty="0"/>
              <a:t>Handled by a queue now</a:t>
            </a:r>
          </a:p>
          <a:p>
            <a:pPr lvl="1"/>
            <a:r>
              <a:rPr lang="en-US" sz="4400" dirty="0"/>
              <a:t>Send an email response now rather than an immediate download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9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156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Recap of  PTI / tLandings  2016 Changes</vt:lpstr>
      <vt:lpstr>New to PTI</vt:lpstr>
      <vt:lpstr>New to PTI</vt:lpstr>
      <vt:lpstr>PowerPoint Presentation</vt:lpstr>
      <vt:lpstr>PowerPoint Presentation</vt:lpstr>
      <vt:lpstr>New to tLandings</vt:lpstr>
      <vt:lpstr>New to tLandings (cont.)</vt:lpstr>
      <vt:lpstr>New to eLandings</vt:lpstr>
      <vt:lpstr>New to eLandings (Cont.)</vt:lpstr>
      <vt:lpstr>For a more complete list of changes see: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of  PTI / tLandings  2016 Changes</dc:title>
  <dc:creator>Bailey, Ammon E (DFG)</dc:creator>
  <cp:lastModifiedBy>Bailey, Ammon E (DFG)</cp:lastModifiedBy>
  <cp:revision>11</cp:revision>
  <dcterms:created xsi:type="dcterms:W3CDTF">2006-08-16T00:00:00Z</dcterms:created>
  <dcterms:modified xsi:type="dcterms:W3CDTF">2015-11-13T23:46:38Z</dcterms:modified>
</cp:coreProperties>
</file>