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9" r:id="rId6"/>
    <p:sldId id="262" r:id="rId7"/>
    <p:sldId id="261" r:id="rId8"/>
    <p:sldId id="260" r:id="rId9"/>
    <p:sldId id="264" r:id="rId10"/>
    <p:sldId id="263" r:id="rId11"/>
    <p:sldId id="271" r:id="rId12"/>
    <p:sldId id="269" r:id="rId13"/>
    <p:sldId id="27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PTI / </a:t>
            </a:r>
            <a:r>
              <a:rPr lang="en-US" sz="8000" dirty="0" err="1" smtClean="0"/>
              <a:t>tLandings</a:t>
            </a:r>
            <a:r>
              <a:rPr lang="en-US" sz="8000" dirty="0" smtClean="0"/>
              <a:t> </a:t>
            </a:r>
            <a:br>
              <a:rPr lang="en-US" sz="8000" dirty="0" smtClean="0"/>
            </a:br>
            <a:r>
              <a:rPr lang="en-US" sz="8000" dirty="0" smtClean="0"/>
              <a:t>User Support</a:t>
            </a:r>
            <a:br>
              <a:rPr lang="en-US" sz="8000" dirty="0" smtClean="0"/>
            </a:br>
            <a:r>
              <a:rPr lang="en-US" sz="8000" dirty="0" smtClean="0"/>
              <a:t>2015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9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6000" dirty="0"/>
              <a:t>6</a:t>
            </a:r>
            <a:r>
              <a:rPr lang="en-US" sz="6000" dirty="0" smtClean="0"/>
              <a:t> - Same Report / Different Results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4400" dirty="0"/>
              <a:t>Two staff in the same office ran the same report and got different answers</a:t>
            </a:r>
          </a:p>
          <a:p>
            <a:pPr lvl="1"/>
            <a:r>
              <a:rPr lang="en-US" sz="4400" dirty="0"/>
              <a:t>Differences in user </a:t>
            </a:r>
            <a:r>
              <a:rPr lang="en-US" sz="4400" dirty="0" smtClean="0"/>
              <a:t>authorization</a:t>
            </a:r>
          </a:p>
          <a:p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7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Season 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Overall, the season was a lighter year for user support than previous years.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9534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Next Year?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anticipate </a:t>
            </a:r>
          </a:p>
          <a:p>
            <a:pPr lvl="1"/>
            <a:r>
              <a:rPr lang="en-US" sz="4000" dirty="0"/>
              <a:t>M</a:t>
            </a:r>
            <a:r>
              <a:rPr lang="en-US" sz="4000" dirty="0" smtClean="0"/>
              <a:t>ore Processors and Users	</a:t>
            </a:r>
          </a:p>
          <a:p>
            <a:pPr lvl="1"/>
            <a:r>
              <a:rPr lang="en-US" sz="4000" dirty="0" smtClean="0"/>
              <a:t>More Landing Reports</a:t>
            </a:r>
          </a:p>
        </p:txBody>
      </p:sp>
    </p:spTree>
    <p:extLst>
      <p:ext uri="{BB962C8B-B14F-4D97-AF65-F5344CB8AC3E}">
        <p14:creationId xmlns:p14="http://schemas.microsoft.com/office/powerpoint/2010/main" val="34820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Next Year ? (Cont.)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So we plan</a:t>
            </a:r>
          </a:p>
          <a:p>
            <a:pPr lvl="1"/>
            <a:r>
              <a:rPr lang="en-US" sz="4400" dirty="0" smtClean="0"/>
              <a:t>Simpler operations and user authorization</a:t>
            </a:r>
          </a:p>
          <a:p>
            <a:pPr lvl="1"/>
            <a:r>
              <a:rPr lang="en-US" sz="4400" dirty="0" smtClean="0"/>
              <a:t>Training Materials (DVDs, wiki)</a:t>
            </a:r>
          </a:p>
          <a:p>
            <a:pPr lvl="1"/>
            <a:r>
              <a:rPr lang="en-US" sz="4400" dirty="0" smtClean="0"/>
              <a:t>More Testing / Monitoring</a:t>
            </a:r>
          </a:p>
          <a:p>
            <a:pPr lvl="1"/>
            <a:r>
              <a:rPr lang="en-US" sz="4400" dirty="0" smtClean="0"/>
              <a:t>Queued Jobs that email results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55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0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08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Season Summary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~58% of all Salmon tickets thru </a:t>
            </a:r>
            <a:r>
              <a:rPr lang="en-US" sz="3600" dirty="0" err="1" smtClean="0"/>
              <a:t>eLanding</a:t>
            </a:r>
            <a:endParaRPr lang="en-US" sz="3600" dirty="0" smtClean="0"/>
          </a:p>
          <a:p>
            <a:r>
              <a:rPr lang="en-US" sz="3600" dirty="0" smtClean="0"/>
              <a:t>129,146 Salmon landings processed in 2015. </a:t>
            </a:r>
          </a:p>
          <a:p>
            <a:r>
              <a:rPr lang="en-US" sz="3600" dirty="0" smtClean="0"/>
              <a:t>The bulk of these came thru </a:t>
            </a:r>
            <a:r>
              <a:rPr lang="en-US" sz="3600" dirty="0" err="1" smtClean="0"/>
              <a:t>tLandings</a:t>
            </a:r>
            <a:endParaRPr lang="en-US" sz="3600" dirty="0" smtClean="0"/>
          </a:p>
          <a:p>
            <a:r>
              <a:rPr lang="en-US" sz="3600" dirty="0" smtClean="0"/>
              <a:t>Note: These numbers are as of 11/13/2015 and are not final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68" y="5070823"/>
            <a:ext cx="9204753" cy="1787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25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019800"/>
          </a:xfrm>
        </p:spPr>
        <p:txBody>
          <a:bodyPr>
            <a:noAutofit/>
          </a:bodyPr>
          <a:lstStyle/>
          <a:p>
            <a:r>
              <a:rPr lang="en-US" sz="8000" dirty="0" smtClean="0"/>
              <a:t>That’s </a:t>
            </a:r>
            <a:r>
              <a:rPr lang="en-US" sz="8000" b="1" dirty="0" smtClean="0"/>
              <a:t>HUGE</a:t>
            </a:r>
            <a:r>
              <a:rPr lang="en-US" sz="8000" dirty="0" smtClean="0"/>
              <a:t>! </a:t>
            </a:r>
            <a:br>
              <a:rPr lang="en-US" sz="8000" dirty="0" smtClean="0"/>
            </a:br>
            <a:r>
              <a:rPr lang="en-US" sz="8000" dirty="0" smtClean="0">
                <a:solidFill>
                  <a:srgbClr val="FF0000"/>
                </a:solidFill>
              </a:rPr>
              <a:t>Thank you </a:t>
            </a:r>
            <a:r>
              <a:rPr lang="en-US" sz="8000" dirty="0" smtClean="0"/>
              <a:t>for all you do to make near-real time reporting happen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46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It was not without difficulties</a:t>
            </a:r>
            <a:endParaRPr lang="en-US" sz="8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1 - Difficulty </a:t>
            </a:r>
            <a:r>
              <a:rPr lang="en-US" sz="6000" dirty="0"/>
              <a:t>installing </a:t>
            </a:r>
            <a:r>
              <a:rPr lang="en-US" sz="6000" dirty="0" smtClean="0"/>
              <a:t>PTI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Attempted </a:t>
            </a:r>
            <a:r>
              <a:rPr lang="en-US" sz="4400" dirty="0"/>
              <a:t>to install PTI to a shared network drive where one user </a:t>
            </a:r>
            <a:r>
              <a:rPr lang="en-US" sz="4400" dirty="0" smtClean="0"/>
              <a:t>did </a:t>
            </a:r>
            <a:r>
              <a:rPr lang="en-US" sz="4400" dirty="0"/>
              <a:t>not have rights to edit the log files.</a:t>
            </a:r>
          </a:p>
          <a:p>
            <a:r>
              <a:rPr lang="en-US" sz="4400" dirty="0"/>
              <a:t>User </a:t>
            </a:r>
            <a:r>
              <a:rPr lang="en-US" sz="4400" dirty="0" smtClean="0"/>
              <a:t>did not </a:t>
            </a:r>
            <a:r>
              <a:rPr lang="en-US" sz="4400" dirty="0"/>
              <a:t>have rights to install files.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6000" dirty="0" smtClean="0"/>
              <a:t>2 - Use </a:t>
            </a:r>
            <a:r>
              <a:rPr lang="en-US" sz="6000" dirty="0"/>
              <a:t>of 2014 </a:t>
            </a:r>
            <a:r>
              <a:rPr lang="en-US" sz="6000" dirty="0" err="1"/>
              <a:t>tLandings</a:t>
            </a:r>
            <a:r>
              <a:rPr lang="en-US" sz="6000" dirty="0"/>
              <a:t> </a:t>
            </a:r>
            <a:r>
              <a:rPr lang="en-US" sz="6000" dirty="0" err="1"/>
              <a:t>thumbdrives</a:t>
            </a:r>
            <a:r>
              <a:rPr lang="en-US" sz="6000" dirty="0"/>
              <a:t> in </a:t>
            </a:r>
            <a:r>
              <a:rPr lang="en-US" sz="6000" dirty="0" smtClean="0"/>
              <a:t>2015</a:t>
            </a:r>
            <a:endParaRPr lang="en-US" sz="6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Please delete old </a:t>
            </a:r>
            <a:r>
              <a:rPr lang="en-US" sz="4400" dirty="0" err="1" smtClean="0"/>
              <a:t>thumbdrive</a:t>
            </a:r>
            <a:r>
              <a:rPr lang="en-US" sz="4400" dirty="0" smtClean="0"/>
              <a:t> at the end of the season.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9679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3 - Numbers </a:t>
            </a:r>
            <a:r>
              <a:rPr lang="en-US" sz="6000" dirty="0"/>
              <a:t>reuse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Same</a:t>
            </a:r>
            <a:r>
              <a:rPr lang="en-US" sz="4400" dirty="0" smtClean="0"/>
              <a:t> Land Report Id </a:t>
            </a:r>
            <a:r>
              <a:rPr lang="en-US" sz="4400" b="1" dirty="0" smtClean="0"/>
              <a:t>Number</a:t>
            </a:r>
            <a:r>
              <a:rPr lang="en-US" sz="4400" dirty="0" smtClean="0"/>
              <a:t> used </a:t>
            </a:r>
            <a:r>
              <a:rPr lang="en-US" sz="4400" b="1" dirty="0" smtClean="0"/>
              <a:t>on Two Tickets</a:t>
            </a:r>
          </a:p>
          <a:p>
            <a:r>
              <a:rPr lang="en-US" sz="4400" dirty="0" smtClean="0"/>
              <a:t>PTI </a:t>
            </a:r>
            <a:r>
              <a:rPr lang="en-US" sz="4400" dirty="0" smtClean="0"/>
              <a:t>detected the problem and allowed the user to correct during </a:t>
            </a:r>
            <a:r>
              <a:rPr lang="en-US" sz="4400" dirty="0" smtClean="0"/>
              <a:t>upload</a:t>
            </a:r>
          </a:p>
          <a:p>
            <a:r>
              <a:rPr lang="en-US" sz="4400" b="1" dirty="0" smtClean="0"/>
              <a:t>Do not copy </a:t>
            </a:r>
            <a:r>
              <a:rPr lang="en-US" sz="4400" dirty="0" err="1" smtClean="0"/>
              <a:t>thumbdrives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40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4 - Corrupt thumb drive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Drive unrecognized and </a:t>
            </a:r>
            <a:r>
              <a:rPr lang="en-US" sz="4400" dirty="0" err="1" smtClean="0"/>
              <a:t>unmountable</a:t>
            </a:r>
            <a:endParaRPr lang="en-US" sz="4400" dirty="0" smtClean="0"/>
          </a:p>
          <a:p>
            <a:r>
              <a:rPr lang="en-US" sz="4400" dirty="0" smtClean="0"/>
              <a:t>Occurred once</a:t>
            </a:r>
          </a:p>
          <a:p>
            <a:r>
              <a:rPr lang="en-US" sz="4400" dirty="0" smtClean="0"/>
              <a:t>Cause unknown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740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6000" dirty="0"/>
              <a:t>5</a:t>
            </a:r>
            <a:r>
              <a:rPr lang="en-US" sz="6000" dirty="0" smtClean="0"/>
              <a:t> - Processor Issued New Proc Code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4400" dirty="0" smtClean="0"/>
              <a:t>had </a:t>
            </a:r>
            <a:r>
              <a:rPr lang="en-US" sz="4400" dirty="0"/>
              <a:t>to recreate ~150 operations and user </a:t>
            </a:r>
            <a:r>
              <a:rPr lang="en-US" sz="4400" dirty="0" smtClean="0"/>
              <a:t>privileges</a:t>
            </a:r>
          </a:p>
          <a:p>
            <a:r>
              <a:rPr lang="en-US" sz="4400" dirty="0" smtClean="0"/>
              <a:t>Not a bug, just </a:t>
            </a:r>
            <a:r>
              <a:rPr lang="en-US" sz="4400" smtClean="0"/>
              <a:t>a </a:t>
            </a:r>
            <a:r>
              <a:rPr lang="en-US" sz="4400" b="1" dirty="0"/>
              <a:t>B</a:t>
            </a:r>
            <a:r>
              <a:rPr lang="en-US" sz="4400" b="1" smtClean="0"/>
              <a:t>ig </a:t>
            </a:r>
            <a:r>
              <a:rPr lang="en-US" sz="4400" b="1" dirty="0" smtClean="0"/>
              <a:t>Pain</a:t>
            </a:r>
            <a:endParaRPr lang="en-US" sz="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253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PTI / tLandings  User Support 2015</vt:lpstr>
      <vt:lpstr>Season Summary</vt:lpstr>
      <vt:lpstr>That’s HUGE!  Thank you for all you do to make near-real time reporting happen</vt:lpstr>
      <vt:lpstr>It was not without difficulties</vt:lpstr>
      <vt:lpstr>1 - Difficulty installing PTI</vt:lpstr>
      <vt:lpstr>2 - Use of 2014 tLandings thumbdrives in 2015</vt:lpstr>
      <vt:lpstr>3 - Numbers reuse </vt:lpstr>
      <vt:lpstr>4 - Corrupt thumb drive</vt:lpstr>
      <vt:lpstr>5 - Processor Issued New Proc Code</vt:lpstr>
      <vt:lpstr>6 - Same Report / Different Results</vt:lpstr>
      <vt:lpstr>Season Summary</vt:lpstr>
      <vt:lpstr>Next Year?</vt:lpstr>
      <vt:lpstr>Next Year ? (Cont.)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 / tLandings  User Support 2015</dc:title>
  <dc:creator>Bailey, Ammon E (DFG)</dc:creator>
  <cp:lastModifiedBy>Bailey, Ammon E (DFG)</cp:lastModifiedBy>
  <cp:revision>17</cp:revision>
  <dcterms:created xsi:type="dcterms:W3CDTF">2006-08-16T00:00:00Z</dcterms:created>
  <dcterms:modified xsi:type="dcterms:W3CDTF">2015-11-15T18:02:54Z</dcterms:modified>
</cp:coreProperties>
</file>