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69" r:id="rId19"/>
    <p:sldId id="270" r:id="rId20"/>
    <p:sldId id="273" r:id="rId21"/>
    <p:sldId id="277" r:id="rId22"/>
    <p:sldId id="274" r:id="rId23"/>
    <p:sldId id="275" r:id="rId24"/>
    <p:sldId id="276" r:id="rId25"/>
    <p:sldId id="281" r:id="rId26"/>
    <p:sldId id="283" r:id="rId27"/>
    <p:sldId id="284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ifdoc/Public+Web+Service+Documenta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doc/Release+Note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eLandings</a:t>
            </a:r>
            <a:r>
              <a:rPr lang="en-US" sz="8000" dirty="0" smtClean="0"/>
              <a:t> Data Extract Mechanisms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8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3" y="762000"/>
            <a:ext cx="907169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Export Options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09801"/>
            <a:ext cx="9144000" cy="211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5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791199"/>
          </a:xfrm>
        </p:spPr>
        <p:txBody>
          <a:bodyPr>
            <a:noAutofit/>
          </a:bodyPr>
          <a:lstStyle/>
          <a:p>
            <a:r>
              <a:rPr lang="en-US" sz="8000" dirty="0" smtClean="0"/>
              <a:t>“But I only want 3 columns of data!”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60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791199"/>
          </a:xfrm>
        </p:spPr>
        <p:txBody>
          <a:bodyPr>
            <a:noAutofit/>
          </a:bodyPr>
          <a:lstStyle/>
          <a:p>
            <a:r>
              <a:rPr lang="en-US" sz="8000" dirty="0" smtClean="0"/>
              <a:t>Use </a:t>
            </a:r>
            <a:r>
              <a:rPr lang="en-US" sz="8000" dirty="0" smtClean="0"/>
              <a:t>a </a:t>
            </a:r>
            <a:r>
              <a:rPr lang="en-US" sz="8000" dirty="0" smtClean="0">
                <a:solidFill>
                  <a:srgbClr val="FF0000"/>
                </a:solidFill>
              </a:rPr>
              <a:t>Template</a:t>
            </a:r>
            <a:r>
              <a:rPr lang="en-US" sz="8000" dirty="0" smtClean="0"/>
              <a:t> to </a:t>
            </a:r>
            <a:r>
              <a:rPr lang="en-US" sz="8000" b="1" dirty="0" smtClean="0"/>
              <a:t>define the </a:t>
            </a:r>
            <a:r>
              <a:rPr lang="en-US" sz="8000" b="1" dirty="0" smtClean="0"/>
              <a:t>columns </a:t>
            </a:r>
            <a:r>
              <a:rPr lang="en-US" sz="8000" dirty="0" smtClean="0"/>
              <a:t>of data </a:t>
            </a:r>
            <a:r>
              <a:rPr lang="en-US" sz="8000" b="1" dirty="0" smtClean="0"/>
              <a:t>you </a:t>
            </a:r>
            <a:r>
              <a:rPr lang="en-US" sz="8000" b="1" dirty="0" smtClean="0"/>
              <a:t>want </a:t>
            </a:r>
            <a:r>
              <a:rPr lang="en-US" sz="8000" dirty="0" smtClean="0"/>
              <a:t>returned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682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Instructions are provided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" y="1676400"/>
            <a:ext cx="9059794" cy="350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5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/>
              <a:t>eLandings</a:t>
            </a:r>
            <a:r>
              <a:rPr lang="en-US" sz="6000" dirty="0" smtClean="0"/>
              <a:t> Public </a:t>
            </a:r>
            <a:r>
              <a:rPr lang="en-US" sz="6000" dirty="0" err="1" smtClean="0"/>
              <a:t>Webservices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Processing Plant and 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Party software developers can write software to talk directly with </a:t>
            </a:r>
            <a:r>
              <a:rPr lang="en-US" sz="4400" dirty="0" err="1" smtClean="0"/>
              <a:t>eLandings</a:t>
            </a:r>
            <a:endParaRPr lang="en-US" sz="4400" dirty="0" smtClean="0"/>
          </a:p>
          <a:p>
            <a:r>
              <a:rPr lang="en-US" sz="4400" dirty="0" smtClean="0"/>
              <a:t>Integrate </a:t>
            </a:r>
            <a:r>
              <a:rPr lang="en-US" sz="4400" dirty="0" err="1" smtClean="0"/>
              <a:t>elandings</a:t>
            </a:r>
            <a:r>
              <a:rPr lang="en-US" sz="4400" dirty="0" smtClean="0"/>
              <a:t> features into your application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40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Y</a:t>
            </a:r>
            <a:r>
              <a:rPr lang="en-US" sz="6000" dirty="0" smtClean="0"/>
              <a:t>our system might ask </a:t>
            </a:r>
            <a:r>
              <a:rPr lang="en-US" sz="6000" dirty="0" err="1" smtClean="0"/>
              <a:t>eLandings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Give me the user info for ‘TTURBOT’</a:t>
            </a:r>
          </a:p>
          <a:p>
            <a:r>
              <a:rPr lang="en-US" sz="4000" dirty="0" smtClean="0"/>
              <a:t>Give me all my landing reports that occurred between 7/1/2015 and 7/5/2015 and are Salmon Landings and …</a:t>
            </a:r>
          </a:p>
          <a:p>
            <a:r>
              <a:rPr lang="en-US" sz="4000" dirty="0" smtClean="0"/>
              <a:t>Save these changes to landing report id = 123456</a:t>
            </a:r>
          </a:p>
          <a:p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5933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Public </a:t>
            </a:r>
            <a:r>
              <a:rPr lang="en-US" sz="6000" dirty="0" err="1" smtClean="0"/>
              <a:t>Webservices</a:t>
            </a:r>
            <a:r>
              <a:rPr lang="en-US" sz="6000" dirty="0" smtClean="0"/>
              <a:t> provide a lot of power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65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Public Web Service Documentation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https://</a:t>
            </a:r>
            <a:r>
              <a:rPr lang="en-US" sz="4400" dirty="0" smtClean="0">
                <a:hlinkClick r:id="rId2"/>
              </a:rPr>
              <a:t>elandings.atlassian.net/wiki/display/ifdoc/Public+Web+Service+Documentation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35031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34" y="457200"/>
            <a:ext cx="912825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31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Data Extract </a:t>
            </a:r>
            <a:r>
              <a:rPr lang="en-US" sz="8000" dirty="0" smtClean="0"/>
              <a:t>Options: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2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With great power comes great responsibility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17726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We have </a:t>
            </a:r>
            <a:r>
              <a:rPr lang="en-US" sz="8000" dirty="0" smtClean="0"/>
              <a:t>1,000’s </a:t>
            </a:r>
            <a:r>
              <a:rPr lang="en-US" sz="8000" dirty="0" smtClean="0"/>
              <a:t>of Public </a:t>
            </a:r>
            <a:r>
              <a:rPr lang="en-US" sz="8000" dirty="0" err="1" smtClean="0"/>
              <a:t>Webservices</a:t>
            </a:r>
            <a:r>
              <a:rPr lang="en-US" sz="8000" dirty="0" smtClean="0"/>
              <a:t> connections Daily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03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19800"/>
          </a:xfrm>
        </p:spPr>
        <p:txBody>
          <a:bodyPr>
            <a:noAutofit/>
          </a:bodyPr>
          <a:lstStyle/>
          <a:p>
            <a:r>
              <a:rPr lang="en-US" sz="8000" dirty="0"/>
              <a:t>P</a:t>
            </a:r>
            <a:r>
              <a:rPr lang="en-US" sz="8000" dirty="0" smtClean="0"/>
              <a:t>lanning </a:t>
            </a:r>
            <a:r>
              <a:rPr lang="en-US" sz="8000" dirty="0" smtClean="0"/>
              <a:t>to use public </a:t>
            </a:r>
            <a:r>
              <a:rPr lang="en-US" sz="8000" dirty="0" err="1" smtClean="0"/>
              <a:t>webservices</a:t>
            </a:r>
            <a:r>
              <a:rPr lang="en-US" sz="8000" dirty="0" smtClean="0"/>
              <a:t>? </a:t>
            </a:r>
            <a:r>
              <a:rPr lang="en-US" sz="8000" dirty="0"/>
              <a:t>P</a:t>
            </a:r>
            <a:r>
              <a:rPr lang="en-US" sz="8000" dirty="0" smtClean="0"/>
              <a:t>lease </a:t>
            </a:r>
            <a:r>
              <a:rPr lang="en-US" sz="8000" dirty="0" smtClean="0"/>
              <a:t>talk with us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76071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6000" dirty="0" smtClean="0"/>
              <a:t>We’d like your system to take a test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Ensure that you are using the </a:t>
            </a:r>
            <a:r>
              <a:rPr lang="en-US" sz="4400" dirty="0" err="1" smtClean="0"/>
              <a:t>webservices</a:t>
            </a:r>
            <a:r>
              <a:rPr lang="en-US" sz="4400" dirty="0" smtClean="0"/>
              <a:t> in a way that protects the data</a:t>
            </a:r>
            <a:endParaRPr lang="en-US" sz="4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09" y="4724400"/>
            <a:ext cx="9141283" cy="82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827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Why Test?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Data </a:t>
            </a:r>
            <a:r>
              <a:rPr lang="en-US" sz="4400" dirty="0" smtClean="0"/>
              <a:t>was not handled correctly</a:t>
            </a:r>
          </a:p>
          <a:p>
            <a:pPr lvl="1"/>
            <a:r>
              <a:rPr lang="en-US" sz="4400" dirty="0" smtClean="0"/>
              <a:t>We </a:t>
            </a:r>
            <a:r>
              <a:rPr lang="en-US" sz="4400" dirty="0" smtClean="0"/>
              <a:t>have provided information </a:t>
            </a:r>
            <a:r>
              <a:rPr lang="en-US" sz="4400" dirty="0" smtClean="0"/>
              <a:t>on what </a:t>
            </a:r>
            <a:r>
              <a:rPr lang="en-US" sz="4400" dirty="0" smtClean="0"/>
              <a:t>is </a:t>
            </a:r>
            <a:r>
              <a:rPr lang="en-US" sz="4400" dirty="0" smtClean="0"/>
              <a:t>happening and how to correct it</a:t>
            </a:r>
          </a:p>
        </p:txBody>
      </p:sp>
    </p:spTree>
    <p:extLst>
      <p:ext uri="{BB962C8B-B14F-4D97-AF65-F5344CB8AC3E}">
        <p14:creationId xmlns:p14="http://schemas.microsoft.com/office/powerpoint/2010/main" val="3102562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Why Test?(cont</a:t>
            </a:r>
            <a:r>
              <a:rPr lang="en-US" sz="6000" dirty="0" smtClean="0"/>
              <a:t>.)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Inefficient / excessively redundant requests to the system</a:t>
            </a:r>
          </a:p>
          <a:p>
            <a:pPr lvl="1"/>
            <a:r>
              <a:rPr lang="en-US" sz="4400" dirty="0"/>
              <a:t>We have </a:t>
            </a:r>
            <a:r>
              <a:rPr lang="en-US" sz="4400" dirty="0" smtClean="0"/>
              <a:t>helped 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</a:t>
            </a:r>
            <a:r>
              <a:rPr lang="en-US" sz="4400" dirty="0"/>
              <a:t>party developers </a:t>
            </a:r>
            <a:r>
              <a:rPr lang="en-US" sz="4400" dirty="0" smtClean="0"/>
              <a:t>to </a:t>
            </a:r>
            <a:r>
              <a:rPr lang="en-US" sz="4400" dirty="0"/>
              <a:t>filter their requests </a:t>
            </a:r>
            <a:r>
              <a:rPr lang="en-US" sz="4400" dirty="0" smtClean="0"/>
              <a:t>to get </a:t>
            </a:r>
            <a:r>
              <a:rPr lang="en-US" sz="4400" dirty="0"/>
              <a:t>what they want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78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5791200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Webservice</a:t>
            </a:r>
            <a:r>
              <a:rPr lang="en-US" sz="6600" dirty="0" smtClean="0"/>
              <a:t> Objects change periodically</a:t>
            </a:r>
            <a:br>
              <a:rPr lang="en-US" sz="6600" dirty="0" smtClean="0"/>
            </a:br>
            <a:r>
              <a:rPr lang="en-US" sz="6600" dirty="0" smtClean="0"/>
              <a:t>-</a:t>
            </a:r>
            <a:br>
              <a:rPr lang="en-US" sz="6600" dirty="0" smtClean="0"/>
            </a:br>
            <a:r>
              <a:rPr lang="en-US" sz="6600" dirty="0" smtClean="0"/>
              <a:t>Download the current XSD files at least yearly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88907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Track Changes At: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>
                <a:hlinkClick r:id="rId2"/>
              </a:rPr>
              <a:t>https://elandings.atlassian.net/wiki/display/ifdoc/Schema+Version+History</a:t>
            </a:r>
          </a:p>
          <a:p>
            <a:r>
              <a:rPr lang="en-US" sz="4800" dirty="0" smtClean="0">
                <a:hlinkClick r:id="rId2"/>
              </a:rPr>
              <a:t>https</a:t>
            </a:r>
            <a:r>
              <a:rPr lang="en-US" sz="4800" dirty="0">
                <a:hlinkClick r:id="rId2"/>
              </a:rPr>
              <a:t>://</a:t>
            </a:r>
            <a:r>
              <a:rPr lang="en-US" sz="4800" dirty="0" smtClean="0">
                <a:hlinkClick r:id="rId2"/>
              </a:rPr>
              <a:t>elandings.atlassian.net/wiki/display/doc/Release+Notes</a:t>
            </a:r>
            <a:r>
              <a:rPr lang="en-US" sz="48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92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5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Report Extract Web Page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400" dirty="0"/>
              <a:t>Recommended for small operations making few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/>
              <a:t>Elandings</a:t>
            </a:r>
            <a:r>
              <a:rPr lang="en-US" sz="6000" dirty="0"/>
              <a:t> Public </a:t>
            </a:r>
            <a:r>
              <a:rPr lang="en-US" sz="6000" dirty="0" err="1" smtClean="0"/>
              <a:t>Webservices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err="1"/>
              <a:t>Elandings</a:t>
            </a:r>
            <a:r>
              <a:rPr lang="en-US" sz="4300" dirty="0"/>
              <a:t> Public </a:t>
            </a:r>
            <a:r>
              <a:rPr lang="en-US" sz="4300" dirty="0" err="1"/>
              <a:t>Webservices</a:t>
            </a:r>
            <a:endParaRPr lang="en-US" sz="4300" dirty="0"/>
          </a:p>
          <a:p>
            <a:pPr lvl="1"/>
            <a:r>
              <a:rPr lang="en-US" sz="4300" dirty="0"/>
              <a:t>Recommended for medium to large operations making many requests</a:t>
            </a:r>
          </a:p>
          <a:p>
            <a:pPr lvl="1"/>
            <a:r>
              <a:rPr lang="en-US" sz="4300" dirty="0"/>
              <a:t>Recommended for those seeking greater control </a:t>
            </a:r>
          </a:p>
          <a:p>
            <a:pPr lvl="1"/>
            <a:r>
              <a:rPr lang="en-US" sz="4300" dirty="0"/>
              <a:t>Recommended for 3</a:t>
            </a:r>
            <a:r>
              <a:rPr lang="en-US" sz="4300" baseline="30000" dirty="0"/>
              <a:t>rd</a:t>
            </a:r>
            <a:r>
              <a:rPr lang="en-US" sz="4300" dirty="0"/>
              <a:t> party developers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5029200" cy="693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0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792"/>
            <a:ext cx="9143999" cy="553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4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Web Page Change!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Results are now emailed </a:t>
            </a:r>
          </a:p>
          <a:p>
            <a:endParaRPr lang="en-US" sz="4000" dirty="0" smtClean="0"/>
          </a:p>
          <a:p>
            <a:r>
              <a:rPr lang="en-US" sz="4000" dirty="0" smtClean="0"/>
              <a:t>Requests now get in line and are processed one at a time to protect the system from heavy demand</a:t>
            </a:r>
          </a:p>
          <a:p>
            <a:endParaRPr lang="en-US" sz="4000" dirty="0" smtClean="0"/>
          </a:p>
          <a:p>
            <a:r>
              <a:rPr lang="en-US" sz="4000" b="1" dirty="0" smtClean="0"/>
              <a:t>Please wait for response!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9347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175"/>
            <a:ext cx="9144000" cy="556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7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0"/>
            <a:ext cx="76755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1064092"/>
            <a:ext cx="7696200" cy="579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4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296</Words>
  <Application>Microsoft Office PowerPoint</Application>
  <PresentationFormat>On-screen Show (4:3)</PresentationFormat>
  <Paragraphs>46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eLandings Data Extract Mechanisms</vt:lpstr>
      <vt:lpstr>Data Extract Options:</vt:lpstr>
      <vt:lpstr>Report Extract Web Page </vt:lpstr>
      <vt:lpstr>Elandings Public Webservices</vt:lpstr>
      <vt:lpstr>PowerPoint Presentation</vt:lpstr>
      <vt:lpstr>PowerPoint Presentation</vt:lpstr>
      <vt:lpstr>Web Page Change!</vt:lpstr>
      <vt:lpstr>PowerPoint Presentation</vt:lpstr>
      <vt:lpstr>PowerPoint Presentation</vt:lpstr>
      <vt:lpstr>PowerPoint Presentation</vt:lpstr>
      <vt:lpstr>Export Options</vt:lpstr>
      <vt:lpstr>“But I only want 3 columns of data!”</vt:lpstr>
      <vt:lpstr>Use a Template to define the columns of data you want returned</vt:lpstr>
      <vt:lpstr>Template Instructions are provided</vt:lpstr>
      <vt:lpstr>eLandings Public Webservices</vt:lpstr>
      <vt:lpstr>Your system might ask eLandings</vt:lpstr>
      <vt:lpstr>Public Webservices provide a lot of power</vt:lpstr>
      <vt:lpstr>Public Web Service Documentation</vt:lpstr>
      <vt:lpstr>PowerPoint Presentation</vt:lpstr>
      <vt:lpstr>With great power comes great responsibility</vt:lpstr>
      <vt:lpstr>We have 1,000’s of Public Webservices connections Daily</vt:lpstr>
      <vt:lpstr>Planning to use public webservices? Please talk with us</vt:lpstr>
      <vt:lpstr>We’d like your system to take a test</vt:lpstr>
      <vt:lpstr>Why Test?</vt:lpstr>
      <vt:lpstr>Why Test?(cont.)</vt:lpstr>
      <vt:lpstr>Webservice Objects change periodically - Download the current XSD files at least yearly</vt:lpstr>
      <vt:lpstr>Track Changes At: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eLandings Data Extract Mechanisms</dc:title>
  <dc:creator>Bailey, Ammon E (DFG)</dc:creator>
  <cp:lastModifiedBy>Bailey, Ammon E (DFG)</cp:lastModifiedBy>
  <cp:revision>13</cp:revision>
  <dcterms:created xsi:type="dcterms:W3CDTF">2006-08-16T00:00:00Z</dcterms:created>
  <dcterms:modified xsi:type="dcterms:W3CDTF">2015-11-14T01:00:30Z</dcterms:modified>
</cp:coreProperties>
</file>