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84" r:id="rId5"/>
    <p:sldId id="262" r:id="rId6"/>
    <p:sldId id="263" r:id="rId7"/>
    <p:sldId id="264" r:id="rId8"/>
    <p:sldId id="259" r:id="rId9"/>
    <p:sldId id="261" r:id="rId10"/>
    <p:sldId id="260" r:id="rId11"/>
    <p:sldId id="265" r:id="rId12"/>
    <p:sldId id="266" r:id="rId13"/>
    <p:sldId id="281" r:id="rId14"/>
    <p:sldId id="258" r:id="rId15"/>
    <p:sldId id="282" r:id="rId16"/>
    <p:sldId id="268" r:id="rId17"/>
    <p:sldId id="269" r:id="rId18"/>
    <p:sldId id="273" r:id="rId19"/>
    <p:sldId id="267" r:id="rId20"/>
    <p:sldId id="270" r:id="rId21"/>
    <p:sldId id="271" r:id="rId22"/>
    <p:sldId id="272" r:id="rId23"/>
    <p:sldId id="275" r:id="rId24"/>
    <p:sldId id="279" r:id="rId25"/>
    <p:sldId id="274" r:id="rId26"/>
    <p:sldId id="276" r:id="rId27"/>
    <p:sldId id="280" r:id="rId28"/>
    <p:sldId id="277" r:id="rId29"/>
    <p:sldId id="283" r:id="rId30"/>
    <p:sldId id="27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6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Bristol Bay Weekly Report</a:t>
            </a:r>
            <a:br>
              <a:rPr lang="en-US" sz="8000" dirty="0" smtClean="0"/>
            </a:br>
            <a:r>
              <a:rPr lang="en-US" sz="8000" dirty="0" smtClean="0"/>
              <a:t>+</a:t>
            </a:r>
            <a:br>
              <a:rPr lang="en-US" sz="8000" dirty="0" smtClean="0"/>
            </a:br>
            <a:r>
              <a:rPr lang="en-US" sz="8000" dirty="0" smtClean="0"/>
              <a:t>Mixed Salmon Update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846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Email on Success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38237"/>
            <a:ext cx="7837311" cy="57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8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2"/>
            <a:ext cx="9144000" cy="671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0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Why email?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Allows </a:t>
            </a:r>
            <a:r>
              <a:rPr lang="en-US" sz="4000" dirty="0" err="1" smtClean="0"/>
              <a:t>eLandings</a:t>
            </a:r>
            <a:r>
              <a:rPr lang="en-US" sz="4000" dirty="0" smtClean="0"/>
              <a:t> to </a:t>
            </a:r>
            <a:r>
              <a:rPr lang="en-US" sz="4000" b="1" dirty="0" smtClean="0"/>
              <a:t>process big requests</a:t>
            </a:r>
            <a:r>
              <a:rPr lang="en-US" sz="4000" dirty="0" smtClean="0"/>
              <a:t> one </a:t>
            </a:r>
            <a:r>
              <a:rPr lang="en-US" sz="4000" dirty="0" smtClean="0"/>
              <a:t>at a time.</a:t>
            </a:r>
          </a:p>
          <a:p>
            <a:r>
              <a:rPr lang="en-US" sz="4000" b="1" dirty="0" smtClean="0"/>
              <a:t>Protects </a:t>
            </a:r>
            <a:r>
              <a:rPr lang="en-US" sz="4000" b="1" dirty="0" err="1" smtClean="0"/>
              <a:t>eLandings</a:t>
            </a:r>
            <a:r>
              <a:rPr lang="en-US" sz="4000" b="1" dirty="0" smtClean="0"/>
              <a:t> </a:t>
            </a:r>
            <a:r>
              <a:rPr lang="en-US" sz="4000" dirty="0" smtClean="0"/>
              <a:t>from trying to do too much at once</a:t>
            </a:r>
          </a:p>
        </p:txBody>
      </p:sp>
    </p:spTree>
    <p:extLst>
      <p:ext uri="{BB962C8B-B14F-4D97-AF65-F5344CB8AC3E}">
        <p14:creationId xmlns:p14="http://schemas.microsoft.com/office/powerpoint/2010/main" val="25362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Why email? (Cont.)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Protects other users </a:t>
            </a:r>
            <a:r>
              <a:rPr lang="en-US" sz="4400" dirty="0"/>
              <a:t>who are doing less costly activities on the server </a:t>
            </a:r>
            <a:r>
              <a:rPr lang="en-US" sz="4400" b="1" dirty="0"/>
              <a:t>from Connection Timeouts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Mixed Salmon Update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Bristol Bay </a:t>
            </a:r>
            <a:r>
              <a:rPr lang="en-US" sz="4400" b="1" dirty="0"/>
              <a:t>A</a:t>
            </a:r>
            <a:r>
              <a:rPr lang="en-US" sz="4400" b="1" dirty="0" smtClean="0"/>
              <a:t>rea </a:t>
            </a:r>
            <a:r>
              <a:rPr lang="en-US" sz="4400" b="1" dirty="0"/>
              <a:t>M</a:t>
            </a:r>
            <a:r>
              <a:rPr lang="en-US" sz="4400" b="1" dirty="0" smtClean="0"/>
              <a:t>anagement </a:t>
            </a:r>
            <a:r>
              <a:rPr lang="en-US" sz="4400" b="1" dirty="0"/>
              <a:t> a</a:t>
            </a:r>
            <a:r>
              <a:rPr lang="en-US" sz="4400" b="1" dirty="0" smtClean="0"/>
              <a:t>llows</a:t>
            </a:r>
            <a:r>
              <a:rPr lang="en-US" sz="4400" dirty="0" smtClean="0"/>
              <a:t> fisherman to create Landings Reports with species 460 – </a:t>
            </a:r>
            <a:r>
              <a:rPr lang="en-US" sz="4400" b="1" dirty="0" smtClean="0"/>
              <a:t>Mixed Salmon</a:t>
            </a:r>
            <a:r>
              <a:rPr lang="en-US" sz="4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Salmon </a:t>
            </a:r>
            <a:r>
              <a:rPr lang="en-US" dirty="0" smtClean="0"/>
              <a:t>Update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ADFG requires </a:t>
            </a:r>
            <a:r>
              <a:rPr lang="en-US" sz="4800" dirty="0"/>
              <a:t>processors to </a:t>
            </a:r>
            <a:r>
              <a:rPr lang="en-US" sz="4800" b="1" dirty="0"/>
              <a:t>figure out percentages</a:t>
            </a:r>
            <a:r>
              <a:rPr lang="en-US" sz="4800" dirty="0"/>
              <a:t> of Chum, Pink, Red, </a:t>
            </a:r>
            <a:r>
              <a:rPr lang="en-US" sz="4800" dirty="0" smtClean="0"/>
              <a:t>and Coho</a:t>
            </a:r>
            <a:endParaRPr lang="en-US" sz="4800" dirty="0"/>
          </a:p>
          <a:p>
            <a:r>
              <a:rPr lang="en-US" sz="4800" b="1" dirty="0"/>
              <a:t>Requires</a:t>
            </a:r>
            <a:r>
              <a:rPr lang="en-US" sz="4800" dirty="0"/>
              <a:t> the </a:t>
            </a:r>
            <a:r>
              <a:rPr lang="en-US" sz="4800" b="1" dirty="0"/>
              <a:t>processors</a:t>
            </a:r>
            <a:r>
              <a:rPr lang="en-US" sz="4800" dirty="0"/>
              <a:t> to </a:t>
            </a:r>
            <a:r>
              <a:rPr lang="en-US" sz="4800" b="1" dirty="0"/>
              <a:t>replace </a:t>
            </a:r>
            <a:r>
              <a:rPr lang="en-US" sz="4800" b="1" dirty="0" smtClean="0"/>
              <a:t>species 460 </a:t>
            </a:r>
            <a:r>
              <a:rPr lang="en-US" sz="4800" dirty="0"/>
              <a:t>with the true species and weights before final submit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In PTI import, </a:t>
            </a:r>
            <a:r>
              <a:rPr lang="en-US" sz="8000" b="1" dirty="0" smtClean="0"/>
              <a:t>set a tender batch</a:t>
            </a:r>
            <a:endParaRPr lang="en-US" sz="8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400"/>
            <a:ext cx="8564102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125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In the </a:t>
            </a:r>
            <a:r>
              <a:rPr lang="en-US" sz="8000" dirty="0" err="1" smtClean="0"/>
              <a:t>eLandings</a:t>
            </a:r>
            <a:r>
              <a:rPr lang="en-US" sz="8000" dirty="0" smtClean="0"/>
              <a:t> Web Pages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62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15" y="1371600"/>
            <a:ext cx="917484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33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If you do </a:t>
            </a:r>
            <a:r>
              <a:rPr lang="en-US" sz="8000" b="1" dirty="0" smtClean="0"/>
              <a:t>not</a:t>
            </a:r>
            <a:r>
              <a:rPr lang="en-US" sz="8000" dirty="0" smtClean="0"/>
              <a:t> work </a:t>
            </a:r>
            <a:r>
              <a:rPr lang="en-US" sz="8000" dirty="0" smtClean="0"/>
              <a:t>with </a:t>
            </a:r>
            <a:r>
              <a:rPr lang="en-US" sz="8000" b="1" dirty="0" smtClean="0"/>
              <a:t>Bristol </a:t>
            </a:r>
            <a:r>
              <a:rPr lang="en-US" sz="8000" b="1" dirty="0" smtClean="0"/>
              <a:t>Bay data</a:t>
            </a:r>
            <a:r>
              <a:rPr lang="en-US" sz="8000" dirty="0" smtClean="0"/>
              <a:t>, </a:t>
            </a:r>
            <a:r>
              <a:rPr lang="en-US" sz="8000" dirty="0" smtClean="0"/>
              <a:t>feel free to </a:t>
            </a:r>
            <a:r>
              <a:rPr lang="en-US" sz="8000" b="1" dirty="0" smtClean="0"/>
              <a:t>take a break</a:t>
            </a:r>
            <a:r>
              <a:rPr lang="en-US" sz="8000" dirty="0" smtClean="0"/>
              <a:t> now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1998"/>
            <a:ext cx="9144000" cy="467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599"/>
            <a:ext cx="9144000" cy="2704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9189983" cy="2390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8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29020" cy="165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5600"/>
            <a:ext cx="9166153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6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After Applying Chum Percentage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tickets are automatically “Final Submitted” when you apply chum percent</a:t>
            </a:r>
          </a:p>
        </p:txBody>
      </p:sp>
    </p:spTree>
    <p:extLst>
      <p:ext uri="{BB962C8B-B14F-4D97-AF65-F5344CB8AC3E}">
        <p14:creationId xmlns:p14="http://schemas.microsoft.com/office/powerpoint/2010/main" val="29604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Printing “Final” Tickets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You need to </a:t>
            </a:r>
            <a:r>
              <a:rPr lang="en-US" sz="4400" b="1" dirty="0"/>
              <a:t>print out </a:t>
            </a:r>
            <a:r>
              <a:rPr lang="en-US" sz="4400" dirty="0"/>
              <a:t>the “Final” version of the ticket and </a:t>
            </a:r>
            <a:r>
              <a:rPr lang="en-US" sz="4400" b="1" dirty="0"/>
              <a:t>staple it </a:t>
            </a:r>
            <a:r>
              <a:rPr lang="en-US" sz="4400" dirty="0"/>
              <a:t>to the front of the </a:t>
            </a:r>
            <a:r>
              <a:rPr lang="en-US" sz="4400" b="1" dirty="0"/>
              <a:t>original signed ticket</a:t>
            </a:r>
            <a:r>
              <a:rPr lang="en-US" sz="4400" dirty="0"/>
              <a:t> and </a:t>
            </a:r>
            <a:r>
              <a:rPr lang="en-US" sz="4400" b="1" dirty="0"/>
              <a:t>send</a:t>
            </a:r>
            <a:r>
              <a:rPr lang="en-US" sz="4400" dirty="0"/>
              <a:t> to ADFG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" y="1905000"/>
            <a:ext cx="9070864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8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22"/>
            <a:ext cx="7282721" cy="6855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6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Undo Chum Percent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You can undo a Chum percentage as long as the ticket has not been edited in any other 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58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6911"/>
            <a:ext cx="9081908" cy="1477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" y="3143250"/>
            <a:ext cx="9224874" cy="740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280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Future Enhancement: Apply Chum Percentage as </a:t>
            </a:r>
            <a:r>
              <a:rPr lang="en-US" sz="6000" b="1" dirty="0" smtClean="0"/>
              <a:t>Queued Job </a:t>
            </a:r>
            <a:r>
              <a:rPr lang="en-US" sz="6000" dirty="0" smtClean="0"/>
              <a:t>and email Results?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617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Bristol Bay Weekly Report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ADFG </a:t>
            </a:r>
            <a:r>
              <a:rPr lang="en-US" sz="4400" dirty="0" smtClean="0"/>
              <a:t>has requested </a:t>
            </a:r>
            <a:r>
              <a:rPr lang="en-US" sz="4400" dirty="0" smtClean="0"/>
              <a:t>Processors to report weekly harvest by stat area.</a:t>
            </a:r>
          </a:p>
          <a:p>
            <a:r>
              <a:rPr lang="en-US" sz="4400" dirty="0" smtClean="0"/>
              <a:t>By running this report:</a:t>
            </a:r>
          </a:p>
          <a:p>
            <a:pPr lvl="1"/>
            <a:r>
              <a:rPr lang="en-US" sz="4400" dirty="0" smtClean="0"/>
              <a:t>Processors can identify problems sooner </a:t>
            </a:r>
          </a:p>
        </p:txBody>
      </p:sp>
    </p:spTree>
    <p:extLst>
      <p:ext uri="{BB962C8B-B14F-4D97-AF65-F5344CB8AC3E}">
        <p14:creationId xmlns:p14="http://schemas.microsoft.com/office/powerpoint/2010/main" val="21415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2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Bristol Bay Weekly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By sending the report to ADFG, you are signaling that you have reviewed the reports for that week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8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871" y="1447800"/>
            <a:ext cx="930215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9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6308"/>
            <a:ext cx="9167444" cy="3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2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8" y="1447800"/>
            <a:ext cx="9112266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Report Results are emailed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3999" cy="454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7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Email on Failure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678" y="1124795"/>
            <a:ext cx="9203678" cy="5701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2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285</Words>
  <Application>Microsoft Office PowerPoint</Application>
  <PresentationFormat>On-screen Show (4:3)</PresentationFormat>
  <Paragraphs>31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Bristol Bay Weekly Report + Mixed Salmon Update</vt:lpstr>
      <vt:lpstr>If you do not work with Bristol Bay data, feel free to take a break now</vt:lpstr>
      <vt:lpstr>Bristol Bay Weekly Report</vt:lpstr>
      <vt:lpstr>Bristol Bay Weekly Report</vt:lpstr>
      <vt:lpstr>PowerPoint Presentation</vt:lpstr>
      <vt:lpstr>PowerPoint Presentation</vt:lpstr>
      <vt:lpstr>PowerPoint Presentation</vt:lpstr>
      <vt:lpstr>Report Results are emailed</vt:lpstr>
      <vt:lpstr>Email on Failure</vt:lpstr>
      <vt:lpstr>Email on Success</vt:lpstr>
      <vt:lpstr>PowerPoint Presentation</vt:lpstr>
      <vt:lpstr>Why email?</vt:lpstr>
      <vt:lpstr>Why email? (Cont.)</vt:lpstr>
      <vt:lpstr>Mixed Salmon Update</vt:lpstr>
      <vt:lpstr>Mixed Salmon Update (Cont.)</vt:lpstr>
      <vt:lpstr>In PTI import, set a tender batch</vt:lpstr>
      <vt:lpstr>PowerPoint Presentation</vt:lpstr>
      <vt:lpstr>In the eLandings Web Pages</vt:lpstr>
      <vt:lpstr>PowerPoint Presentation</vt:lpstr>
      <vt:lpstr>PowerPoint Presentation</vt:lpstr>
      <vt:lpstr>PowerPoint Presentation</vt:lpstr>
      <vt:lpstr>PowerPoint Presentation</vt:lpstr>
      <vt:lpstr>After Applying Chum Percentage</vt:lpstr>
      <vt:lpstr>Printing “Final” Tickets</vt:lpstr>
      <vt:lpstr>PowerPoint Presentation</vt:lpstr>
      <vt:lpstr>PowerPoint Presentation</vt:lpstr>
      <vt:lpstr>Undo Chum Percent</vt:lpstr>
      <vt:lpstr>PowerPoint Presentation</vt:lpstr>
      <vt:lpstr>Future Enhancement: Apply Chum Percentage as Queued Job and email Results?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Bristol Bay Weekly Report + Mixed Salmon Update</dc:title>
  <dc:creator>Bailey, Ammon E (DFG)</dc:creator>
  <cp:lastModifiedBy>Bailey, Ammon E (DFG)</cp:lastModifiedBy>
  <cp:revision>27</cp:revision>
  <dcterms:created xsi:type="dcterms:W3CDTF">2006-08-16T00:00:00Z</dcterms:created>
  <dcterms:modified xsi:type="dcterms:W3CDTF">2015-11-15T15:52:19Z</dcterms:modified>
</cp:coreProperties>
</file>