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0" r:id="rId6"/>
    <p:sldId id="261" r:id="rId7"/>
    <p:sldId id="258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Programmer Support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2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Our </a:t>
            </a:r>
            <a:r>
              <a:rPr lang="en-US" sz="6000" b="1" dirty="0" smtClean="0"/>
              <a:t>Primary </a:t>
            </a:r>
            <a:r>
              <a:rPr lang="en-US" sz="6000" b="1" dirty="0" smtClean="0"/>
              <a:t>Goal</a:t>
            </a:r>
            <a:r>
              <a:rPr lang="en-US" sz="6000" dirty="0" smtClean="0"/>
              <a:t>: </a:t>
            </a:r>
            <a:r>
              <a:rPr lang="en-US" sz="6000" b="1" dirty="0" smtClean="0"/>
              <a:t>Reproduce</a:t>
            </a:r>
            <a:r>
              <a:rPr lang="en-US" sz="6000" dirty="0" smtClean="0"/>
              <a:t> the Problem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5626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The </a:t>
            </a:r>
            <a:r>
              <a:rPr lang="en-US" sz="8000" b="1" dirty="0" smtClean="0"/>
              <a:t>faster</a:t>
            </a:r>
            <a:r>
              <a:rPr lang="en-US" sz="8000" dirty="0" smtClean="0"/>
              <a:t> we can </a:t>
            </a:r>
            <a:r>
              <a:rPr lang="en-US" sz="8000" b="1" dirty="0" smtClean="0"/>
              <a:t>reproduce</a:t>
            </a:r>
            <a:r>
              <a:rPr lang="en-US" sz="8000" dirty="0" smtClean="0"/>
              <a:t> the </a:t>
            </a:r>
            <a:r>
              <a:rPr lang="en-US" sz="8000" b="1" dirty="0" smtClean="0">
                <a:solidFill>
                  <a:srgbClr val="FF0000"/>
                </a:solidFill>
              </a:rPr>
              <a:t>problem</a:t>
            </a:r>
            <a:r>
              <a:rPr lang="en-US" sz="8000" dirty="0" smtClean="0"/>
              <a:t>, the </a:t>
            </a:r>
            <a:r>
              <a:rPr lang="en-US" sz="8000" b="1" dirty="0" smtClean="0"/>
              <a:t>faster</a:t>
            </a:r>
            <a:r>
              <a:rPr lang="en-US" sz="8000" dirty="0" smtClean="0"/>
              <a:t> we can find a </a:t>
            </a:r>
            <a:r>
              <a:rPr lang="en-US" sz="8000" b="1" dirty="0" smtClean="0"/>
              <a:t>fix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2347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Please provide information: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Unique Machine aspects </a:t>
            </a:r>
          </a:p>
          <a:p>
            <a:pPr lvl="1"/>
            <a:r>
              <a:rPr lang="en-US" sz="4000" smtClean="0"/>
              <a:t> Are </a:t>
            </a:r>
            <a:r>
              <a:rPr lang="en-US" sz="4000" dirty="0" smtClean="0"/>
              <a:t>you running on a VM or Shared Network Drive?</a:t>
            </a:r>
          </a:p>
          <a:p>
            <a:pPr lvl="1"/>
            <a:r>
              <a:rPr lang="en-US" sz="4000" dirty="0"/>
              <a:t> </a:t>
            </a:r>
            <a:r>
              <a:rPr lang="en-US" sz="4400" dirty="0" smtClean="0"/>
              <a:t>Do you lack admin rights?</a:t>
            </a:r>
          </a:p>
        </p:txBody>
      </p:sp>
    </p:spTree>
    <p:extLst>
      <p:ext uri="{BB962C8B-B14F-4D97-AF65-F5344CB8AC3E}">
        <p14:creationId xmlns:p14="http://schemas.microsoft.com/office/powerpoint/2010/main" val="32799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Please provide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What </a:t>
            </a:r>
            <a:r>
              <a:rPr lang="en-US" sz="4800" dirty="0"/>
              <a:t>steps did you take to get the error?</a:t>
            </a:r>
          </a:p>
          <a:p>
            <a:r>
              <a:rPr lang="en-US" sz="4800" dirty="0" smtClean="0"/>
              <a:t> What </a:t>
            </a:r>
            <a:r>
              <a:rPr lang="en-US" sz="4800" dirty="0"/>
              <a:t>was the error message?</a:t>
            </a:r>
          </a:p>
          <a:p>
            <a:r>
              <a:rPr lang="en-US" sz="4800" dirty="0" smtClean="0"/>
              <a:t> What </a:t>
            </a:r>
            <a:r>
              <a:rPr lang="en-US" sz="4800" dirty="0"/>
              <a:t>did you expect to happen?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715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Tell us the Date and Time the problem occurred</a:t>
            </a:r>
            <a:br>
              <a:rPr lang="en-US" sz="7200" dirty="0" smtClean="0"/>
            </a:br>
            <a:r>
              <a:rPr lang="en-US" sz="7200" dirty="0" smtClean="0"/>
              <a:t>-</a:t>
            </a:r>
            <a:br>
              <a:rPr lang="en-US" sz="7200" dirty="0" smtClean="0"/>
            </a:br>
            <a:r>
              <a:rPr lang="en-US" sz="7200" dirty="0" smtClean="0"/>
              <a:t>Your user id is also very helpful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064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Screenshots are very </a:t>
            </a:r>
            <a:r>
              <a:rPr lang="en-US" sz="8000" dirty="0" smtClean="0"/>
              <a:t>helpful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&lt;ALT&gt; &lt;</a:t>
            </a:r>
            <a:r>
              <a:rPr lang="en-US" sz="8000" dirty="0" smtClean="0"/>
              <a:t>PRINTSCREEN&gt; </a:t>
            </a:r>
            <a:br>
              <a:rPr lang="en-US" sz="8000" dirty="0" smtClean="0"/>
            </a:br>
            <a:r>
              <a:rPr lang="en-US" sz="8000" dirty="0" smtClean="0"/>
              <a:t>is </a:t>
            </a:r>
            <a:r>
              <a:rPr lang="en-US" sz="8000" dirty="0"/>
              <a:t>your friend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638800"/>
          </a:xfrm>
        </p:spPr>
        <p:txBody>
          <a:bodyPr>
            <a:noAutofit/>
          </a:bodyPr>
          <a:lstStyle/>
          <a:p>
            <a:r>
              <a:rPr lang="en-US" sz="8000" dirty="0" smtClean="0"/>
              <a:t>Log files or landing report xml files may also help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460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111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Programmer Support</vt:lpstr>
      <vt:lpstr>Our Primary Goal: Reproduce the Problem</vt:lpstr>
      <vt:lpstr>The faster we can reproduce the problem, the faster we can find a fix</vt:lpstr>
      <vt:lpstr>Please provide information:</vt:lpstr>
      <vt:lpstr>Please provide information:</vt:lpstr>
      <vt:lpstr>Tell us the Date and Time the problem occurred - Your user id is also very helpful</vt:lpstr>
      <vt:lpstr>Screenshots are very helpful</vt:lpstr>
      <vt:lpstr>&lt;ALT&gt; &lt;PRINTSCREEN&gt;  is your friend</vt:lpstr>
      <vt:lpstr>Log files or landing report xml files may also help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 Support</dc:title>
  <dc:creator>Bailey, Ammon E (DFG)</dc:creator>
  <cp:lastModifiedBy>Bailey, Ammon E (DFG)</cp:lastModifiedBy>
  <cp:revision>7</cp:revision>
  <dcterms:created xsi:type="dcterms:W3CDTF">2006-08-16T00:00:00Z</dcterms:created>
  <dcterms:modified xsi:type="dcterms:W3CDTF">2015-11-15T17:45:25Z</dcterms:modified>
</cp:coreProperties>
</file>