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7" r:id="rId7"/>
    <p:sldId id="260" r:id="rId8"/>
    <p:sldId id="261" r:id="rId9"/>
    <p:sldId id="263" r:id="rId10"/>
    <p:sldId id="264" r:id="rId11"/>
    <p:sldId id="265" r:id="rId12"/>
    <p:sldId id="272" r:id="rId13"/>
    <p:sldId id="270" r:id="rId14"/>
    <p:sldId id="271" r:id="rId15"/>
    <p:sldId id="268" r:id="rId16"/>
    <p:sldId id="269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0788A8-7DBA-4B62-B87C-D63903095F2A}">
          <p14:sldIdLst>
            <p14:sldId id="256"/>
            <p14:sldId id="257"/>
            <p14:sldId id="258"/>
            <p14:sldId id="262"/>
            <p14:sldId id="259"/>
            <p14:sldId id="267"/>
            <p14:sldId id="260"/>
            <p14:sldId id="261"/>
            <p14:sldId id="263"/>
            <p14:sldId id="264"/>
            <p14:sldId id="265"/>
            <p14:sldId id="272"/>
            <p14:sldId id="270"/>
            <p14:sldId id="271"/>
            <p14:sldId id="268"/>
            <p14:sldId id="269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tr/tLandings+Training+Scenario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tLandings+Tender+Equipment+and+Prepar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fg.alaska.gov/index.cfm?adfg=fishingCommercialByFishery.statmaps" TargetMode="External"/><Relationship Id="rId2" Type="http://schemas.openxmlformats.org/officeDocument/2006/relationships/hyperlink" Target="http://www.adfg.alaska.gov/index.cfm?adfg=commercialbyfisherysalmon.salmonmap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Equipment List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Software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Adobe Reader 10 – to print PDF fish tickets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78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tLandings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Each vessel should have </a:t>
            </a:r>
            <a:r>
              <a:rPr lang="en-US" sz="4400" b="1" dirty="0" smtClean="0">
                <a:solidFill>
                  <a:srgbClr val="FF0000"/>
                </a:solidFill>
              </a:rPr>
              <a:t>three</a:t>
            </a:r>
            <a:r>
              <a:rPr lang="en-US" sz="4400" dirty="0" smtClean="0"/>
              <a:t> configured </a:t>
            </a:r>
            <a:r>
              <a:rPr lang="en-US" sz="4400" dirty="0" err="1" smtClean="0"/>
              <a:t>thumbdrives</a:t>
            </a:r>
            <a:r>
              <a:rPr lang="en-US" sz="4400" dirty="0" smtClean="0"/>
              <a:t> containing </a:t>
            </a:r>
            <a:r>
              <a:rPr lang="en-US" sz="4400" dirty="0" err="1" smtClean="0"/>
              <a:t>tLandings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18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562600"/>
          </a:xfrm>
        </p:spPr>
        <p:txBody>
          <a:bodyPr>
            <a:noAutofit/>
          </a:bodyPr>
          <a:lstStyle/>
          <a:p>
            <a:r>
              <a:rPr lang="en-US" sz="8000" dirty="0" smtClean="0"/>
              <a:t>Make sure you </a:t>
            </a:r>
            <a:r>
              <a:rPr lang="en-US" sz="8000" b="1" dirty="0" smtClean="0"/>
              <a:t>include</a:t>
            </a:r>
            <a:r>
              <a:rPr lang="en-US" sz="8000" dirty="0" smtClean="0"/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power</a:t>
            </a:r>
            <a:r>
              <a:rPr lang="en-US" sz="8000" dirty="0" smtClean="0"/>
              <a:t> and </a:t>
            </a:r>
            <a:r>
              <a:rPr lang="en-US" sz="8000" dirty="0" smtClean="0">
                <a:solidFill>
                  <a:srgbClr val="FF0000"/>
                </a:solidFill>
              </a:rPr>
              <a:t>printer</a:t>
            </a:r>
            <a:r>
              <a:rPr lang="en-US" sz="8000" dirty="0" smtClean="0"/>
              <a:t> </a:t>
            </a:r>
            <a:r>
              <a:rPr lang="en-US" sz="8000" b="1" dirty="0" smtClean="0"/>
              <a:t>cables</a:t>
            </a:r>
            <a:r>
              <a:rPr lang="en-US" sz="8000" dirty="0" smtClean="0"/>
              <a:t>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9873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791199"/>
          </a:xfrm>
        </p:spPr>
        <p:txBody>
          <a:bodyPr>
            <a:noAutofit/>
          </a:bodyPr>
          <a:lstStyle/>
          <a:p>
            <a:r>
              <a:rPr lang="en-US" sz="6600" dirty="0" smtClean="0"/>
              <a:t>Reminder: If you store laptops over the winter, </a:t>
            </a:r>
            <a:r>
              <a:rPr lang="en-US" sz="6600" b="1" dirty="0" smtClean="0"/>
              <a:t>apply Windows updates before shipping </a:t>
            </a:r>
            <a:r>
              <a:rPr lang="en-US" sz="6600" dirty="0" smtClean="0"/>
              <a:t>to remote locations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522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Test</a:t>
            </a:r>
            <a:r>
              <a:rPr lang="en-US" sz="8000" dirty="0" smtClean="0"/>
              <a:t> each system </a:t>
            </a:r>
            <a:r>
              <a:rPr lang="en-US" sz="8000" b="1" dirty="0" smtClean="0"/>
              <a:t>before</a:t>
            </a:r>
            <a:r>
              <a:rPr lang="en-US" sz="8000" dirty="0" smtClean="0"/>
              <a:t> you ship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We strongly recommend that you watch the Training DVDs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dirty="0" smtClean="0"/>
              <a:t>Training Scenarios Are Available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4800" dirty="0">
                <a:hlinkClick r:id="rId2"/>
              </a:rPr>
              <a:t>https://</a:t>
            </a:r>
            <a:r>
              <a:rPr lang="en-US" sz="4800" dirty="0" smtClean="0">
                <a:hlinkClick r:id="rId2"/>
              </a:rPr>
              <a:t>elandings.atlassian.net/wiki/display/tr/tLandings+Training+Scenarios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643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Please review: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hlinkClick r:id="rId2"/>
              </a:rPr>
              <a:t>https://</a:t>
            </a:r>
            <a:r>
              <a:rPr lang="en-US" sz="4400" dirty="0" smtClean="0">
                <a:hlinkClick r:id="rId2"/>
              </a:rPr>
              <a:t>elandings.atlassian.net/wiki/display/doc/tLandings+Tender+Equipment+and+Preparation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Backup Equipment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Salmon ADFG paper Fish Tickets</a:t>
            </a:r>
          </a:p>
          <a:p>
            <a:r>
              <a:rPr lang="en-US" sz="4400" dirty="0" smtClean="0"/>
              <a:t>Embosser with current processor code plate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544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err="1"/>
              <a:t>tLandings</a:t>
            </a:r>
            <a:r>
              <a:rPr lang="en-US" sz="6000" dirty="0"/>
              <a:t> Equipment Needs: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Stat Area Charts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Current stat area charts</a:t>
            </a:r>
          </a:p>
          <a:p>
            <a:pPr lvl="1"/>
            <a:r>
              <a:rPr lang="en-US" sz="4400" dirty="0" smtClean="0"/>
              <a:t>Know the reporting areas  / nearest bays and headlands for your area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34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Charts available at: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www.adfg.alaska.gov/index.cfm?adfg=commercialbyfisherysalmon.salmonmaps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www.adfg.alaska.gov/index.cfm?adfg=fishingCommercialByFishery.statmaps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Laptop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We recommend Windows 7 </a:t>
            </a:r>
          </a:p>
          <a:p>
            <a:pPr lvl="1"/>
            <a:r>
              <a:rPr lang="en-US" sz="4400" dirty="0" smtClean="0"/>
              <a:t>(Windows 10 – not tested)</a:t>
            </a:r>
          </a:p>
          <a:p>
            <a:r>
              <a:rPr lang="en-US" sz="4400" dirty="0" smtClean="0"/>
              <a:t>You will need </a:t>
            </a:r>
            <a:r>
              <a:rPr lang="en-US" sz="4400" b="1" u="sng" dirty="0" smtClean="0"/>
              <a:t>at least </a:t>
            </a:r>
            <a:r>
              <a:rPr lang="en-US" sz="4400" b="1" dirty="0" smtClean="0">
                <a:solidFill>
                  <a:srgbClr val="FF0000"/>
                </a:solidFill>
              </a:rPr>
              <a:t>THREE</a:t>
            </a:r>
            <a:r>
              <a:rPr lang="en-US" sz="4400" dirty="0" smtClean="0"/>
              <a:t> USB-2 or USB-3 connections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200" dirty="0" smtClean="0"/>
              <a:t>3 </a:t>
            </a:r>
            <a:r>
              <a:rPr lang="en-US" sz="4200" dirty="0" err="1" smtClean="0"/>
              <a:t>Thumbdrive</a:t>
            </a:r>
            <a:r>
              <a:rPr lang="en-US" sz="4200" dirty="0" smtClean="0"/>
              <a:t> </a:t>
            </a:r>
            <a:r>
              <a:rPr lang="en-US" sz="4200" dirty="0"/>
              <a:t>containing </a:t>
            </a:r>
            <a:r>
              <a:rPr lang="en-US" sz="4200" dirty="0" err="1"/>
              <a:t>tLandings</a:t>
            </a:r>
            <a:r>
              <a:rPr lang="en-US" sz="4200" dirty="0"/>
              <a:t> application</a:t>
            </a:r>
          </a:p>
          <a:p>
            <a:r>
              <a:rPr lang="en-US" sz="4200" dirty="0"/>
              <a:t>Printer Cable</a:t>
            </a:r>
          </a:p>
          <a:p>
            <a:r>
              <a:rPr lang="en-US" sz="4200" dirty="0"/>
              <a:t>Mag Stripe Reader</a:t>
            </a:r>
          </a:p>
          <a:p>
            <a:r>
              <a:rPr lang="en-US" sz="4200" dirty="0"/>
              <a:t>Mouse (optional)</a:t>
            </a:r>
          </a:p>
          <a:p>
            <a:r>
              <a:rPr lang="en-US" sz="4200" dirty="0"/>
              <a:t>Numeric Key Pad (optional)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Printer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Printer, Printer Cable and Power cord</a:t>
            </a:r>
          </a:p>
          <a:p>
            <a:pPr lvl="1"/>
            <a:r>
              <a:rPr lang="en-US" sz="3600" b="1" dirty="0" smtClean="0"/>
              <a:t>Laser</a:t>
            </a:r>
            <a:r>
              <a:rPr lang="en-US" sz="3600" dirty="0" smtClean="0"/>
              <a:t> Printer </a:t>
            </a:r>
            <a:r>
              <a:rPr lang="en-US" sz="3600" b="1" dirty="0" smtClean="0"/>
              <a:t>strongly recommended</a:t>
            </a:r>
          </a:p>
          <a:p>
            <a:pPr lvl="1"/>
            <a:r>
              <a:rPr lang="en-US" sz="3600" b="1" dirty="0" smtClean="0"/>
              <a:t>Small </a:t>
            </a:r>
            <a:r>
              <a:rPr lang="en-US" sz="3600" dirty="0" smtClean="0"/>
              <a:t>personal printers fit better in the Galley</a:t>
            </a:r>
          </a:p>
          <a:p>
            <a:r>
              <a:rPr lang="en-US" sz="3600" dirty="0" smtClean="0"/>
              <a:t>Printer paper – 8.5 x 11 </a:t>
            </a:r>
          </a:p>
          <a:p>
            <a:r>
              <a:rPr lang="en-US" sz="3600" dirty="0" smtClean="0"/>
              <a:t>Printer cartridges – at least a couple extras</a:t>
            </a:r>
          </a:p>
          <a:p>
            <a:r>
              <a:rPr lang="en-US" sz="3600" dirty="0" smtClean="0"/>
              <a:t>Surge Protector power strip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03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Peripherals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Mag Stripe Reader</a:t>
            </a:r>
          </a:p>
          <a:p>
            <a:pPr lvl="1"/>
            <a:r>
              <a:rPr lang="en-US" sz="4000" dirty="0" smtClean="0"/>
              <a:t>USB interface reading Tracks 2 and 3</a:t>
            </a:r>
            <a:r>
              <a:rPr lang="en-US" sz="4000" dirty="0"/>
              <a:t>  </a:t>
            </a:r>
            <a:endParaRPr lang="en-US" sz="4000" dirty="0" smtClean="0"/>
          </a:p>
          <a:p>
            <a:r>
              <a:rPr lang="en-US" sz="4000" dirty="0" smtClean="0"/>
              <a:t>Mouse (optional) </a:t>
            </a:r>
          </a:p>
          <a:p>
            <a:pPr lvl="1"/>
            <a:r>
              <a:rPr lang="en-US" sz="4000" dirty="0" smtClean="0"/>
              <a:t>use a wired mouse</a:t>
            </a:r>
          </a:p>
          <a:p>
            <a:r>
              <a:rPr lang="en-US" sz="4000" dirty="0" smtClean="0"/>
              <a:t>Numeric Keypad (optional) </a:t>
            </a:r>
          </a:p>
          <a:p>
            <a:pPr lvl="1"/>
            <a:r>
              <a:rPr lang="en-US" sz="4000" dirty="0" smtClean="0"/>
              <a:t>makes data entry faster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45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217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Equipment List</vt:lpstr>
      <vt:lpstr>Please review:</vt:lpstr>
      <vt:lpstr>Backup Equipment</vt:lpstr>
      <vt:lpstr>tLandings Equipment Needs:</vt:lpstr>
      <vt:lpstr>Stat Area Charts</vt:lpstr>
      <vt:lpstr>Charts available at:</vt:lpstr>
      <vt:lpstr>Laptop</vt:lpstr>
      <vt:lpstr>Printer</vt:lpstr>
      <vt:lpstr>Peripherals </vt:lpstr>
      <vt:lpstr>Software</vt:lpstr>
      <vt:lpstr>tLandings</vt:lpstr>
      <vt:lpstr>Make sure you include power and printer cables!</vt:lpstr>
      <vt:lpstr>Reminder: If you store laptops over the winter, apply Windows updates before shipping to remote locations</vt:lpstr>
      <vt:lpstr>Test each system before you ship</vt:lpstr>
      <vt:lpstr>We strongly recommend that you watch the Training DVDs</vt:lpstr>
      <vt:lpstr>Training Scenarios Are Available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List</dc:title>
  <dc:creator>Bailey, Ammon E (DFG)</dc:creator>
  <cp:lastModifiedBy>Bailey, Ammon E (DFG)</cp:lastModifiedBy>
  <cp:revision>10</cp:revision>
  <dcterms:created xsi:type="dcterms:W3CDTF">2006-08-16T00:00:00Z</dcterms:created>
  <dcterms:modified xsi:type="dcterms:W3CDTF">2015-11-15T17:53:57Z</dcterms:modified>
</cp:coreProperties>
</file>