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70" r:id="rId12"/>
    <p:sldId id="266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84" d="100"/>
          <a:sy n="84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DA002-0899-4FD8-A399-9807BA07B4D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F773FDC-7044-46F9-9350-5ED36001016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Establish Operation and user accounts</a:t>
          </a:r>
          <a:endParaRPr lang="en-US" dirty="0"/>
        </a:p>
      </dgm:t>
    </dgm:pt>
    <dgm:pt modelId="{BB9DF813-9193-4F9C-A696-356219A617C2}" type="parTrans" cxnId="{57A89295-9685-4220-B6EC-8AF23E294890}">
      <dgm:prSet/>
      <dgm:spPr/>
      <dgm:t>
        <a:bodyPr/>
        <a:lstStyle/>
        <a:p>
          <a:endParaRPr lang="en-US"/>
        </a:p>
      </dgm:t>
    </dgm:pt>
    <dgm:pt modelId="{224D9DF0-9964-4CF0-9490-4ADC1CE57875}" type="sibTrans" cxnId="{57A89295-9685-4220-B6EC-8AF23E294890}">
      <dgm:prSet/>
      <dgm:spPr/>
      <dgm:t>
        <a:bodyPr/>
        <a:lstStyle/>
        <a:p>
          <a:endParaRPr lang="en-US"/>
        </a:p>
      </dgm:t>
    </dgm:pt>
    <dgm:pt modelId="{D34399DA-21D8-4597-90D7-039B3EE12145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Download PTI and establish vessel and species list</a:t>
          </a:r>
          <a:endParaRPr lang="en-US" dirty="0"/>
        </a:p>
      </dgm:t>
    </dgm:pt>
    <dgm:pt modelId="{E289BFD8-056B-4F5A-95DE-E30F6595571E}" type="parTrans" cxnId="{8238642E-782C-45E4-A249-91C7C0F4BBF2}">
      <dgm:prSet/>
      <dgm:spPr/>
      <dgm:t>
        <a:bodyPr/>
        <a:lstStyle/>
        <a:p>
          <a:endParaRPr lang="en-US"/>
        </a:p>
      </dgm:t>
    </dgm:pt>
    <dgm:pt modelId="{62B1DAE4-F389-4DDD-BF4F-B1B0DCBC287C}" type="sibTrans" cxnId="{8238642E-782C-45E4-A249-91C7C0F4BBF2}">
      <dgm:prSet/>
      <dgm:spPr/>
      <dgm:t>
        <a:bodyPr/>
        <a:lstStyle/>
        <a:p>
          <a:endParaRPr lang="en-US"/>
        </a:p>
      </dgm:t>
    </dgm:pt>
    <dgm:pt modelId="{4EFC2CBB-9EAD-42D2-84CA-42F24F5EA210}">
      <dgm:prSet phldrT="[Text]"/>
      <dgm:spPr/>
      <dgm:t>
        <a:bodyPr/>
        <a:lstStyle/>
        <a:p>
          <a:r>
            <a:rPr lang="en-US" dirty="0" smtClean="0"/>
            <a:t>Configure thumb drives and distribute to tenders</a:t>
          </a:r>
          <a:endParaRPr lang="en-US" dirty="0"/>
        </a:p>
      </dgm:t>
    </dgm:pt>
    <dgm:pt modelId="{C8AB2CA7-6C01-4AF7-81E8-8747FD87FE4B}" type="parTrans" cxnId="{B20977D5-387B-4413-B677-D967141EB887}">
      <dgm:prSet/>
      <dgm:spPr/>
      <dgm:t>
        <a:bodyPr/>
        <a:lstStyle/>
        <a:p>
          <a:endParaRPr lang="en-US"/>
        </a:p>
      </dgm:t>
    </dgm:pt>
    <dgm:pt modelId="{547ED0D7-4023-4849-A3F9-3D7AC7817C65}" type="sibTrans" cxnId="{B20977D5-387B-4413-B677-D967141EB887}">
      <dgm:prSet/>
      <dgm:spPr/>
      <dgm:t>
        <a:bodyPr/>
        <a:lstStyle/>
        <a:p>
          <a:endParaRPr lang="en-US"/>
        </a:p>
      </dgm:t>
    </dgm:pt>
    <dgm:pt modelId="{A5C41A3A-6C91-480A-9D82-72F7492AE61C}" type="pres">
      <dgm:prSet presAssocID="{1D6DA002-0899-4FD8-A399-9807BA07B4D6}" presName="Name0" presStyleCnt="0">
        <dgm:presLayoutVars>
          <dgm:dir/>
          <dgm:animLvl val="lvl"/>
          <dgm:resizeHandles val="exact"/>
        </dgm:presLayoutVars>
      </dgm:prSet>
      <dgm:spPr/>
    </dgm:pt>
    <dgm:pt modelId="{40FFEDDA-E6A8-4649-8B4E-CE922A0D02C0}" type="pres">
      <dgm:prSet presAssocID="{8F773FDC-7044-46F9-9350-5ED36001016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2E387-20AF-487C-A914-F8F073E565D6}" type="pres">
      <dgm:prSet presAssocID="{224D9DF0-9964-4CF0-9490-4ADC1CE57875}" presName="parTxOnlySpace" presStyleCnt="0"/>
      <dgm:spPr/>
    </dgm:pt>
    <dgm:pt modelId="{45BF9127-34AF-41DF-8F54-05CBDA58F371}" type="pres">
      <dgm:prSet presAssocID="{D34399DA-21D8-4597-90D7-039B3EE1214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79B18-7071-4755-B487-7B8ABF6CFCD4}" type="pres">
      <dgm:prSet presAssocID="{62B1DAE4-F389-4DDD-BF4F-B1B0DCBC287C}" presName="parTxOnlySpace" presStyleCnt="0"/>
      <dgm:spPr/>
    </dgm:pt>
    <dgm:pt modelId="{64046C08-EAD5-47E9-9013-D79963680103}" type="pres">
      <dgm:prSet presAssocID="{4EFC2CBB-9EAD-42D2-84CA-42F24F5EA21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38642E-782C-45E4-A249-91C7C0F4BBF2}" srcId="{1D6DA002-0899-4FD8-A399-9807BA07B4D6}" destId="{D34399DA-21D8-4597-90D7-039B3EE12145}" srcOrd="1" destOrd="0" parTransId="{E289BFD8-056B-4F5A-95DE-E30F6595571E}" sibTransId="{62B1DAE4-F389-4DDD-BF4F-B1B0DCBC287C}"/>
    <dgm:cxn modelId="{3400DB40-1D2D-4BA2-BBA0-8676DAF61EA1}" type="presOf" srcId="{D34399DA-21D8-4597-90D7-039B3EE12145}" destId="{45BF9127-34AF-41DF-8F54-05CBDA58F371}" srcOrd="0" destOrd="0" presId="urn:microsoft.com/office/officeart/2005/8/layout/chevron1"/>
    <dgm:cxn modelId="{B20977D5-387B-4413-B677-D967141EB887}" srcId="{1D6DA002-0899-4FD8-A399-9807BA07B4D6}" destId="{4EFC2CBB-9EAD-42D2-84CA-42F24F5EA210}" srcOrd="2" destOrd="0" parTransId="{C8AB2CA7-6C01-4AF7-81E8-8747FD87FE4B}" sibTransId="{547ED0D7-4023-4849-A3F9-3D7AC7817C65}"/>
    <dgm:cxn modelId="{A9CFCB2A-DE97-47FD-B3DE-E38C4ECDAB12}" type="presOf" srcId="{1D6DA002-0899-4FD8-A399-9807BA07B4D6}" destId="{A5C41A3A-6C91-480A-9D82-72F7492AE61C}" srcOrd="0" destOrd="0" presId="urn:microsoft.com/office/officeart/2005/8/layout/chevron1"/>
    <dgm:cxn modelId="{02293245-46C3-4E6C-9534-2FDF559CE44F}" type="presOf" srcId="{4EFC2CBB-9EAD-42D2-84CA-42F24F5EA210}" destId="{64046C08-EAD5-47E9-9013-D79963680103}" srcOrd="0" destOrd="0" presId="urn:microsoft.com/office/officeart/2005/8/layout/chevron1"/>
    <dgm:cxn modelId="{63560B3C-5294-4609-8D6D-612348093D6E}" type="presOf" srcId="{8F773FDC-7044-46F9-9350-5ED360010169}" destId="{40FFEDDA-E6A8-4649-8B4E-CE922A0D02C0}" srcOrd="0" destOrd="0" presId="urn:microsoft.com/office/officeart/2005/8/layout/chevron1"/>
    <dgm:cxn modelId="{57A89295-9685-4220-B6EC-8AF23E294890}" srcId="{1D6DA002-0899-4FD8-A399-9807BA07B4D6}" destId="{8F773FDC-7044-46F9-9350-5ED360010169}" srcOrd="0" destOrd="0" parTransId="{BB9DF813-9193-4F9C-A696-356219A617C2}" sibTransId="{224D9DF0-9964-4CF0-9490-4ADC1CE57875}"/>
    <dgm:cxn modelId="{351C34A9-65B1-4AE0-8DC7-02AF0E820B74}" type="presParOf" srcId="{A5C41A3A-6C91-480A-9D82-72F7492AE61C}" destId="{40FFEDDA-E6A8-4649-8B4E-CE922A0D02C0}" srcOrd="0" destOrd="0" presId="urn:microsoft.com/office/officeart/2005/8/layout/chevron1"/>
    <dgm:cxn modelId="{5A60D46E-0408-44E9-908B-D18924F67E25}" type="presParOf" srcId="{A5C41A3A-6C91-480A-9D82-72F7492AE61C}" destId="{9A22E387-20AF-487C-A914-F8F073E565D6}" srcOrd="1" destOrd="0" presId="urn:microsoft.com/office/officeart/2005/8/layout/chevron1"/>
    <dgm:cxn modelId="{603B712F-53C2-4C3E-B3C9-B1B1445AE9D5}" type="presParOf" srcId="{A5C41A3A-6C91-480A-9D82-72F7492AE61C}" destId="{45BF9127-34AF-41DF-8F54-05CBDA58F371}" srcOrd="2" destOrd="0" presId="urn:microsoft.com/office/officeart/2005/8/layout/chevron1"/>
    <dgm:cxn modelId="{5EA1C893-8586-485A-9D0D-BBEEA2736FA5}" type="presParOf" srcId="{A5C41A3A-6C91-480A-9D82-72F7492AE61C}" destId="{44979B18-7071-4755-B487-7B8ABF6CFCD4}" srcOrd="3" destOrd="0" presId="urn:microsoft.com/office/officeart/2005/8/layout/chevron1"/>
    <dgm:cxn modelId="{35F1DE55-7B9F-4160-9A6B-729C8BF28E47}" type="presParOf" srcId="{A5C41A3A-6C91-480A-9D82-72F7492AE61C}" destId="{64046C08-EAD5-47E9-9013-D7996368010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D11B0-2B43-48F5-9588-1E7F8174B6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79F28A7-1D19-4CAF-9512-B59D0E64E3EA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dirty="0" smtClean="0"/>
            <a:t>Tender Operator generates Tender Trip Log Report</a:t>
          </a:r>
          <a:endParaRPr lang="en-US" sz="1600" dirty="0"/>
        </a:p>
      </dgm:t>
    </dgm:pt>
    <dgm:pt modelId="{2669214C-B99D-43DE-90AC-24911C5F4C23}" type="parTrans" cxnId="{AD569411-9F45-41D2-B41E-837D085D00DB}">
      <dgm:prSet/>
      <dgm:spPr/>
      <dgm:t>
        <a:bodyPr/>
        <a:lstStyle/>
        <a:p>
          <a:endParaRPr lang="en-US"/>
        </a:p>
      </dgm:t>
    </dgm:pt>
    <dgm:pt modelId="{3E6CBE68-929A-459B-9324-5023204D27A9}" type="sibTrans" cxnId="{AD569411-9F45-41D2-B41E-837D085D00DB}">
      <dgm:prSet/>
      <dgm:spPr/>
      <dgm:t>
        <a:bodyPr/>
        <a:lstStyle/>
        <a:p>
          <a:endParaRPr lang="en-US"/>
        </a:p>
      </dgm:t>
    </dgm:pt>
    <dgm:pt modelId="{EA924E76-0BE8-4899-B773-B23D7D62D5C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600" dirty="0" smtClean="0"/>
            <a:t>Returns signed copies of fish tickets and thumb drive to seafood office</a:t>
          </a:r>
          <a:endParaRPr lang="en-US" sz="1600" dirty="0"/>
        </a:p>
      </dgm:t>
    </dgm:pt>
    <dgm:pt modelId="{EDDA991D-09DD-4D8E-B5B9-A33E63EB4C7F}" type="parTrans" cxnId="{36A3B0AF-77C0-435D-B420-B3F72C082049}">
      <dgm:prSet/>
      <dgm:spPr/>
      <dgm:t>
        <a:bodyPr/>
        <a:lstStyle/>
        <a:p>
          <a:endParaRPr lang="en-US"/>
        </a:p>
      </dgm:t>
    </dgm:pt>
    <dgm:pt modelId="{22D4440B-E44D-4464-91BC-CE94F2394412}" type="sibTrans" cxnId="{36A3B0AF-77C0-435D-B420-B3F72C082049}">
      <dgm:prSet/>
      <dgm:spPr/>
      <dgm:t>
        <a:bodyPr/>
        <a:lstStyle/>
        <a:p>
          <a:endParaRPr lang="en-US"/>
        </a:p>
      </dgm:t>
    </dgm:pt>
    <dgm:pt modelId="{49766444-C0D4-4B04-8BF2-C5B7A8FCAF8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/>
            <a:t>Office staff review landings in PTI and upload data to eLandings Database</a:t>
          </a:r>
          <a:endParaRPr lang="en-US" sz="1600" dirty="0"/>
        </a:p>
      </dgm:t>
    </dgm:pt>
    <dgm:pt modelId="{A9524393-B328-451C-AA32-55E822F65527}" type="parTrans" cxnId="{E917C32B-1F74-4E36-9646-27869F6DB039}">
      <dgm:prSet/>
      <dgm:spPr/>
      <dgm:t>
        <a:bodyPr/>
        <a:lstStyle/>
        <a:p>
          <a:endParaRPr lang="en-US"/>
        </a:p>
      </dgm:t>
    </dgm:pt>
    <dgm:pt modelId="{1131071D-B314-4CDF-B152-E4FDDAEBE77C}" type="sibTrans" cxnId="{E917C32B-1F74-4E36-9646-27869F6DB039}">
      <dgm:prSet/>
      <dgm:spPr/>
      <dgm:t>
        <a:bodyPr/>
        <a:lstStyle/>
        <a:p>
          <a:endParaRPr lang="en-US"/>
        </a:p>
      </dgm:t>
    </dgm:pt>
    <dgm:pt modelId="{65174331-D171-4B7B-B91D-746811EBD0C2}" type="pres">
      <dgm:prSet presAssocID="{0C3D11B0-2B43-48F5-9588-1E7F8174B65B}" presName="Name0" presStyleCnt="0">
        <dgm:presLayoutVars>
          <dgm:dir/>
          <dgm:animLvl val="lvl"/>
          <dgm:resizeHandles val="exact"/>
        </dgm:presLayoutVars>
      </dgm:prSet>
      <dgm:spPr/>
    </dgm:pt>
    <dgm:pt modelId="{3B60E0EB-C8E4-4AB4-AA16-A99FBBAE7D48}" type="pres">
      <dgm:prSet presAssocID="{479F28A7-1D19-4CAF-9512-B59D0E64E3EA}" presName="parTxOnly" presStyleLbl="node1" presStyleIdx="0" presStyleCnt="3" custScaleX="100916" custScaleY="128533" custLinFactNeighborX="-6275" custLinFactNeighborY="-45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2A94F-00A4-4C77-A84A-9F05DEEE6370}" type="pres">
      <dgm:prSet presAssocID="{3E6CBE68-929A-459B-9324-5023204D27A9}" presName="parTxOnlySpace" presStyleCnt="0"/>
      <dgm:spPr/>
    </dgm:pt>
    <dgm:pt modelId="{6FA518E2-E311-489D-9C0F-DC8D1F051FCB}" type="pres">
      <dgm:prSet presAssocID="{EA924E76-0BE8-4899-B773-B23D7D62D5C1}" presName="parTxOnly" presStyleLbl="node1" presStyleIdx="1" presStyleCnt="3" custScaleX="104297" custScaleY="128533" custLinFactNeighborX="-6275" custLinFactNeighborY="-45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FE430-2E37-4796-A4DF-571E5311DC05}" type="pres">
      <dgm:prSet presAssocID="{22D4440B-E44D-4464-91BC-CE94F2394412}" presName="parTxOnlySpace" presStyleCnt="0"/>
      <dgm:spPr/>
    </dgm:pt>
    <dgm:pt modelId="{7547AA67-8D3D-4D8A-B038-552BBAF459CF}" type="pres">
      <dgm:prSet presAssocID="{49766444-C0D4-4B04-8BF2-C5B7A8FCAF89}" presName="parTxOnly" presStyleLbl="node1" presStyleIdx="2" presStyleCnt="3" custScaleY="128533" custLinFactNeighborX="-6275" custLinFactNeighborY="-45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A81526-C90F-4F24-A4C4-DBDFE250A2A1}" type="presOf" srcId="{EA924E76-0BE8-4899-B773-B23D7D62D5C1}" destId="{6FA518E2-E311-489D-9C0F-DC8D1F051FCB}" srcOrd="0" destOrd="0" presId="urn:microsoft.com/office/officeart/2005/8/layout/chevron1"/>
    <dgm:cxn modelId="{7513BD62-A596-466C-BE09-898F76374387}" type="presOf" srcId="{0C3D11B0-2B43-48F5-9588-1E7F8174B65B}" destId="{65174331-D171-4B7B-B91D-746811EBD0C2}" srcOrd="0" destOrd="0" presId="urn:microsoft.com/office/officeart/2005/8/layout/chevron1"/>
    <dgm:cxn modelId="{AD569411-9F45-41D2-B41E-837D085D00DB}" srcId="{0C3D11B0-2B43-48F5-9588-1E7F8174B65B}" destId="{479F28A7-1D19-4CAF-9512-B59D0E64E3EA}" srcOrd="0" destOrd="0" parTransId="{2669214C-B99D-43DE-90AC-24911C5F4C23}" sibTransId="{3E6CBE68-929A-459B-9324-5023204D27A9}"/>
    <dgm:cxn modelId="{E917C32B-1F74-4E36-9646-27869F6DB039}" srcId="{0C3D11B0-2B43-48F5-9588-1E7F8174B65B}" destId="{49766444-C0D4-4B04-8BF2-C5B7A8FCAF89}" srcOrd="2" destOrd="0" parTransId="{A9524393-B328-451C-AA32-55E822F65527}" sibTransId="{1131071D-B314-4CDF-B152-E4FDDAEBE77C}"/>
    <dgm:cxn modelId="{95729F29-A7CD-4927-8724-87A3001CE712}" type="presOf" srcId="{49766444-C0D4-4B04-8BF2-C5B7A8FCAF89}" destId="{7547AA67-8D3D-4D8A-B038-552BBAF459CF}" srcOrd="0" destOrd="0" presId="urn:microsoft.com/office/officeart/2005/8/layout/chevron1"/>
    <dgm:cxn modelId="{9234C351-9EA3-46C8-B404-4BF5A09C9768}" type="presOf" srcId="{479F28A7-1D19-4CAF-9512-B59D0E64E3EA}" destId="{3B60E0EB-C8E4-4AB4-AA16-A99FBBAE7D48}" srcOrd="0" destOrd="0" presId="urn:microsoft.com/office/officeart/2005/8/layout/chevron1"/>
    <dgm:cxn modelId="{36A3B0AF-77C0-435D-B420-B3F72C082049}" srcId="{0C3D11B0-2B43-48F5-9588-1E7F8174B65B}" destId="{EA924E76-0BE8-4899-B773-B23D7D62D5C1}" srcOrd="1" destOrd="0" parTransId="{EDDA991D-09DD-4D8E-B5B9-A33E63EB4C7F}" sibTransId="{22D4440B-E44D-4464-91BC-CE94F2394412}"/>
    <dgm:cxn modelId="{6A46EAE4-60CB-4A9B-B342-7DCF8336BA49}" type="presParOf" srcId="{65174331-D171-4B7B-B91D-746811EBD0C2}" destId="{3B60E0EB-C8E4-4AB4-AA16-A99FBBAE7D48}" srcOrd="0" destOrd="0" presId="urn:microsoft.com/office/officeart/2005/8/layout/chevron1"/>
    <dgm:cxn modelId="{B02F0B71-BDAB-458B-AF54-AB28DFDBAB6C}" type="presParOf" srcId="{65174331-D171-4B7B-B91D-746811EBD0C2}" destId="{48A2A94F-00A4-4C77-A84A-9F05DEEE6370}" srcOrd="1" destOrd="0" presId="urn:microsoft.com/office/officeart/2005/8/layout/chevron1"/>
    <dgm:cxn modelId="{A578A2AE-FE47-46DE-8FF8-A16356755232}" type="presParOf" srcId="{65174331-D171-4B7B-B91D-746811EBD0C2}" destId="{6FA518E2-E311-489D-9C0F-DC8D1F051FCB}" srcOrd="2" destOrd="0" presId="urn:microsoft.com/office/officeart/2005/8/layout/chevron1"/>
    <dgm:cxn modelId="{17E9AAC2-1EDD-470A-89E4-DC40E53EF0F7}" type="presParOf" srcId="{65174331-D171-4B7B-B91D-746811EBD0C2}" destId="{96AFE430-2E37-4796-A4DF-571E5311DC05}" srcOrd="3" destOrd="0" presId="urn:microsoft.com/office/officeart/2005/8/layout/chevron1"/>
    <dgm:cxn modelId="{CAA7DABA-5001-46D1-9BF1-4CB97BAA4C9D}" type="presParOf" srcId="{65174331-D171-4B7B-B91D-746811EBD0C2}" destId="{7547AA67-8D3D-4D8A-B038-552BBAF459C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1E9BA5-CAC0-46AE-881F-EBD122EB88CC}" type="doc">
      <dgm:prSet loTypeId="urn:microsoft.com/office/officeart/2005/8/layout/cycle1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3A9CC4-BACB-414E-8C36-487270097110}">
      <dgm:prSet phldrT="[Text]"/>
      <dgm:spPr/>
      <dgm:t>
        <a:bodyPr/>
        <a:lstStyle/>
        <a:p>
          <a:r>
            <a:rPr lang="en-US" dirty="0" smtClean="0"/>
            <a:t>Re-configure thumb drives</a:t>
          </a:r>
          <a:endParaRPr lang="en-US" dirty="0"/>
        </a:p>
      </dgm:t>
    </dgm:pt>
    <dgm:pt modelId="{E15C4B2D-B8FF-43CF-91C1-96927D0F398E}" type="parTrans" cxnId="{D8EA2184-FF3D-49B8-BC68-2E02231C2134}">
      <dgm:prSet/>
      <dgm:spPr/>
      <dgm:t>
        <a:bodyPr/>
        <a:lstStyle/>
        <a:p>
          <a:endParaRPr lang="en-US"/>
        </a:p>
      </dgm:t>
    </dgm:pt>
    <dgm:pt modelId="{5FCE0CB9-9D9F-4DD4-84CE-082CC91B1973}" type="sibTrans" cxnId="{D8EA2184-FF3D-49B8-BC68-2E02231C2134}">
      <dgm:prSet/>
      <dgm:spPr/>
      <dgm:t>
        <a:bodyPr/>
        <a:lstStyle/>
        <a:p>
          <a:endParaRPr lang="en-US"/>
        </a:p>
      </dgm:t>
    </dgm:pt>
    <dgm:pt modelId="{075E60B1-09F6-415A-BED0-4E6AD7694113}">
      <dgm:prSet phldrT="[Text]"/>
      <dgm:spPr/>
      <dgm:t>
        <a:bodyPr/>
        <a:lstStyle/>
        <a:p>
          <a:r>
            <a:rPr lang="en-US" dirty="0" smtClean="0"/>
            <a:t>Distribute to tenders</a:t>
          </a:r>
          <a:endParaRPr lang="en-US" dirty="0"/>
        </a:p>
      </dgm:t>
    </dgm:pt>
    <dgm:pt modelId="{673E4D6B-87E2-4C45-A574-C7396208DA89}" type="parTrans" cxnId="{DD4899F6-1A7D-434B-A722-BDE22E7EC8DF}">
      <dgm:prSet/>
      <dgm:spPr/>
      <dgm:t>
        <a:bodyPr/>
        <a:lstStyle/>
        <a:p>
          <a:endParaRPr lang="en-US"/>
        </a:p>
      </dgm:t>
    </dgm:pt>
    <dgm:pt modelId="{2B3CC1D6-FBE1-499F-9C05-551F37DF6237}" type="sibTrans" cxnId="{DD4899F6-1A7D-434B-A722-BDE22E7EC8DF}">
      <dgm:prSet/>
      <dgm:spPr/>
      <dgm:t>
        <a:bodyPr/>
        <a:lstStyle/>
        <a:p>
          <a:endParaRPr lang="en-US"/>
        </a:p>
      </dgm:t>
    </dgm:pt>
    <dgm:pt modelId="{4E2DA8BD-6675-4CF3-805F-8F23F222C47C}">
      <dgm:prSet phldrT="[Text]"/>
      <dgm:spPr/>
      <dgm:t>
        <a:bodyPr/>
        <a:lstStyle/>
        <a:p>
          <a:r>
            <a:rPr lang="en-US" dirty="0" smtClean="0"/>
            <a:t>Create landing reports in tLandings</a:t>
          </a:r>
          <a:endParaRPr lang="en-US" dirty="0"/>
        </a:p>
      </dgm:t>
    </dgm:pt>
    <dgm:pt modelId="{99208731-7520-4196-97C5-6277A10D37DB}" type="parTrans" cxnId="{D00B5DF0-85E7-40D1-B70E-31B8D9F46A5B}">
      <dgm:prSet/>
      <dgm:spPr/>
      <dgm:t>
        <a:bodyPr/>
        <a:lstStyle/>
        <a:p>
          <a:endParaRPr lang="en-US"/>
        </a:p>
      </dgm:t>
    </dgm:pt>
    <dgm:pt modelId="{BA038CF9-E3D8-40AD-B1D7-C59C7CAC6EAF}" type="sibTrans" cxnId="{D00B5DF0-85E7-40D1-B70E-31B8D9F46A5B}">
      <dgm:prSet/>
      <dgm:spPr/>
      <dgm:t>
        <a:bodyPr/>
        <a:lstStyle/>
        <a:p>
          <a:endParaRPr lang="en-US"/>
        </a:p>
      </dgm:t>
    </dgm:pt>
    <dgm:pt modelId="{C319E292-3FDD-45F3-8E5E-371DE75FBB33}">
      <dgm:prSet phldrT="[Text]"/>
      <dgm:spPr/>
      <dgm:t>
        <a:bodyPr/>
        <a:lstStyle/>
        <a:p>
          <a:r>
            <a:rPr lang="en-US" dirty="0" smtClean="0"/>
            <a:t>Provide fish ticket copies and thumb drive to office</a:t>
          </a:r>
          <a:endParaRPr lang="en-US" dirty="0"/>
        </a:p>
      </dgm:t>
    </dgm:pt>
    <dgm:pt modelId="{B50BD2AD-6696-4BAE-82AC-EF39F31FADB6}" type="parTrans" cxnId="{C219B800-5810-4BED-8C9C-18FD0FC77D89}">
      <dgm:prSet/>
      <dgm:spPr/>
      <dgm:t>
        <a:bodyPr/>
        <a:lstStyle/>
        <a:p>
          <a:endParaRPr lang="en-US"/>
        </a:p>
      </dgm:t>
    </dgm:pt>
    <dgm:pt modelId="{00EC6A3E-5EB6-48D3-A31B-7E7148972052}" type="sibTrans" cxnId="{C219B800-5810-4BED-8C9C-18FD0FC77D89}">
      <dgm:prSet/>
      <dgm:spPr/>
      <dgm:t>
        <a:bodyPr/>
        <a:lstStyle/>
        <a:p>
          <a:endParaRPr lang="en-US"/>
        </a:p>
      </dgm:t>
    </dgm:pt>
    <dgm:pt modelId="{F839187F-8075-4B86-B1B9-EEC3C05C7EE2}">
      <dgm:prSet phldrT="[Text]"/>
      <dgm:spPr/>
      <dgm:t>
        <a:bodyPr/>
        <a:lstStyle/>
        <a:p>
          <a:r>
            <a:rPr lang="en-US" dirty="0" smtClean="0"/>
            <a:t>Upload landing reports into eLandings database</a:t>
          </a:r>
          <a:endParaRPr lang="en-US" dirty="0"/>
        </a:p>
      </dgm:t>
    </dgm:pt>
    <dgm:pt modelId="{9917578A-AF11-462C-9CF5-625ADFC41040}" type="parTrans" cxnId="{90B5E702-5CC9-45BB-8939-DB97A865440F}">
      <dgm:prSet/>
      <dgm:spPr/>
      <dgm:t>
        <a:bodyPr/>
        <a:lstStyle/>
        <a:p>
          <a:endParaRPr lang="en-US"/>
        </a:p>
      </dgm:t>
    </dgm:pt>
    <dgm:pt modelId="{EC820993-4306-4E4A-A696-8AA2F220331B}" type="sibTrans" cxnId="{90B5E702-5CC9-45BB-8939-DB97A865440F}">
      <dgm:prSet/>
      <dgm:spPr/>
      <dgm:t>
        <a:bodyPr/>
        <a:lstStyle/>
        <a:p>
          <a:endParaRPr lang="en-US"/>
        </a:p>
      </dgm:t>
    </dgm:pt>
    <dgm:pt modelId="{2D504A61-07B9-4D0F-94F7-E425245F0EA3}" type="pres">
      <dgm:prSet presAssocID="{7D1E9BA5-CAC0-46AE-881F-EBD122EB88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5E6357-26F6-4F76-8E6D-5FA687351525}" type="pres">
      <dgm:prSet presAssocID="{B63A9CC4-BACB-414E-8C36-487270097110}" presName="dummy" presStyleCnt="0"/>
      <dgm:spPr/>
    </dgm:pt>
    <dgm:pt modelId="{7EA5BD60-25DA-4B0D-A03D-2106D219BDD2}" type="pres">
      <dgm:prSet presAssocID="{B63A9CC4-BACB-414E-8C36-487270097110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603D8-F2CD-4817-9FFA-0C4F5844314F}" type="pres">
      <dgm:prSet presAssocID="{5FCE0CB9-9D9F-4DD4-84CE-082CC91B1973}" presName="sibTrans" presStyleLbl="node1" presStyleIdx="0" presStyleCnt="5"/>
      <dgm:spPr/>
      <dgm:t>
        <a:bodyPr/>
        <a:lstStyle/>
        <a:p>
          <a:endParaRPr lang="en-US"/>
        </a:p>
      </dgm:t>
    </dgm:pt>
    <dgm:pt modelId="{E17664A0-F92A-45B8-8E26-A499F4E16CAB}" type="pres">
      <dgm:prSet presAssocID="{075E60B1-09F6-415A-BED0-4E6AD7694113}" presName="dummy" presStyleCnt="0"/>
      <dgm:spPr/>
    </dgm:pt>
    <dgm:pt modelId="{DBDDA1BD-DF4B-41E4-9A3B-3E80C67D2AF9}" type="pres">
      <dgm:prSet presAssocID="{075E60B1-09F6-415A-BED0-4E6AD769411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A4945-70EC-4535-A8D9-D7DF0850FB3F}" type="pres">
      <dgm:prSet presAssocID="{2B3CC1D6-FBE1-499F-9C05-551F37DF6237}" presName="sibTrans" presStyleLbl="node1" presStyleIdx="1" presStyleCnt="5"/>
      <dgm:spPr/>
      <dgm:t>
        <a:bodyPr/>
        <a:lstStyle/>
        <a:p>
          <a:endParaRPr lang="en-US"/>
        </a:p>
      </dgm:t>
    </dgm:pt>
    <dgm:pt modelId="{B1D3FE5C-E4A9-440A-A18D-5E7E500031C2}" type="pres">
      <dgm:prSet presAssocID="{4E2DA8BD-6675-4CF3-805F-8F23F222C47C}" presName="dummy" presStyleCnt="0"/>
      <dgm:spPr/>
    </dgm:pt>
    <dgm:pt modelId="{B475825A-F5FF-4937-B65F-EBE3FB117D7E}" type="pres">
      <dgm:prSet presAssocID="{4E2DA8BD-6675-4CF3-805F-8F23F222C47C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6AE49-375E-48A0-9E15-D82AB9251384}" type="pres">
      <dgm:prSet presAssocID="{BA038CF9-E3D8-40AD-B1D7-C59C7CAC6EAF}" presName="sibTrans" presStyleLbl="node1" presStyleIdx="2" presStyleCnt="5"/>
      <dgm:spPr/>
      <dgm:t>
        <a:bodyPr/>
        <a:lstStyle/>
        <a:p>
          <a:endParaRPr lang="en-US"/>
        </a:p>
      </dgm:t>
    </dgm:pt>
    <dgm:pt modelId="{0690B976-A3C4-4ACE-81C1-DE82A06B73EF}" type="pres">
      <dgm:prSet presAssocID="{C319E292-3FDD-45F3-8E5E-371DE75FBB33}" presName="dummy" presStyleCnt="0"/>
      <dgm:spPr/>
    </dgm:pt>
    <dgm:pt modelId="{F0A2D114-8B2E-49FD-AC87-F2FE60D12855}" type="pres">
      <dgm:prSet presAssocID="{C319E292-3FDD-45F3-8E5E-371DE75FBB3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3EC2E-FF08-418A-A3A7-C1241AF39CDF}" type="pres">
      <dgm:prSet presAssocID="{00EC6A3E-5EB6-48D3-A31B-7E7148972052}" presName="sibTrans" presStyleLbl="node1" presStyleIdx="3" presStyleCnt="5"/>
      <dgm:spPr/>
      <dgm:t>
        <a:bodyPr/>
        <a:lstStyle/>
        <a:p>
          <a:endParaRPr lang="en-US"/>
        </a:p>
      </dgm:t>
    </dgm:pt>
    <dgm:pt modelId="{91DE9024-1E4D-4BB5-A781-48975738C715}" type="pres">
      <dgm:prSet presAssocID="{F839187F-8075-4B86-B1B9-EEC3C05C7EE2}" presName="dummy" presStyleCnt="0"/>
      <dgm:spPr/>
    </dgm:pt>
    <dgm:pt modelId="{547DEFA0-FB6E-4F69-96F7-75AF61B24217}" type="pres">
      <dgm:prSet presAssocID="{F839187F-8075-4B86-B1B9-EEC3C05C7EE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19083-5F60-403C-B1FA-1CC0BA16EFC5}" type="pres">
      <dgm:prSet presAssocID="{EC820993-4306-4E4A-A696-8AA2F220331B}" presName="sibTrans" presStyleLbl="node1" presStyleIdx="4" presStyleCnt="5" custScaleX="156962" custScaleY="111695"/>
      <dgm:spPr/>
      <dgm:t>
        <a:bodyPr/>
        <a:lstStyle/>
        <a:p>
          <a:endParaRPr lang="en-US"/>
        </a:p>
      </dgm:t>
    </dgm:pt>
  </dgm:ptLst>
  <dgm:cxnLst>
    <dgm:cxn modelId="{61AD95AA-B97D-4C0E-B356-DC221F1B8181}" type="presOf" srcId="{C319E292-3FDD-45F3-8E5E-371DE75FBB33}" destId="{F0A2D114-8B2E-49FD-AC87-F2FE60D12855}" srcOrd="0" destOrd="0" presId="urn:microsoft.com/office/officeart/2005/8/layout/cycle1"/>
    <dgm:cxn modelId="{67235771-FB4B-4CB1-BC4C-3920ADBC94A8}" type="presOf" srcId="{4E2DA8BD-6675-4CF3-805F-8F23F222C47C}" destId="{B475825A-F5FF-4937-B65F-EBE3FB117D7E}" srcOrd="0" destOrd="0" presId="urn:microsoft.com/office/officeart/2005/8/layout/cycle1"/>
    <dgm:cxn modelId="{008A0188-5A22-4FF8-AC25-79BAEE79E23E}" type="presOf" srcId="{BA038CF9-E3D8-40AD-B1D7-C59C7CAC6EAF}" destId="{AF16AE49-375E-48A0-9E15-D82AB9251384}" srcOrd="0" destOrd="0" presId="urn:microsoft.com/office/officeart/2005/8/layout/cycle1"/>
    <dgm:cxn modelId="{90C9907E-2FBC-4C40-B975-A953CDB39CA7}" type="presOf" srcId="{00EC6A3E-5EB6-48D3-A31B-7E7148972052}" destId="{5263EC2E-FF08-418A-A3A7-C1241AF39CDF}" srcOrd="0" destOrd="0" presId="urn:microsoft.com/office/officeart/2005/8/layout/cycle1"/>
    <dgm:cxn modelId="{D8EA2184-FF3D-49B8-BC68-2E02231C2134}" srcId="{7D1E9BA5-CAC0-46AE-881F-EBD122EB88CC}" destId="{B63A9CC4-BACB-414E-8C36-487270097110}" srcOrd="0" destOrd="0" parTransId="{E15C4B2D-B8FF-43CF-91C1-96927D0F398E}" sibTransId="{5FCE0CB9-9D9F-4DD4-84CE-082CC91B1973}"/>
    <dgm:cxn modelId="{42A3CF12-D031-4AA7-9A24-5A5454D15735}" type="presOf" srcId="{7D1E9BA5-CAC0-46AE-881F-EBD122EB88CC}" destId="{2D504A61-07B9-4D0F-94F7-E425245F0EA3}" srcOrd="0" destOrd="0" presId="urn:microsoft.com/office/officeart/2005/8/layout/cycle1"/>
    <dgm:cxn modelId="{C219B800-5810-4BED-8C9C-18FD0FC77D89}" srcId="{7D1E9BA5-CAC0-46AE-881F-EBD122EB88CC}" destId="{C319E292-3FDD-45F3-8E5E-371DE75FBB33}" srcOrd="3" destOrd="0" parTransId="{B50BD2AD-6696-4BAE-82AC-EF39F31FADB6}" sibTransId="{00EC6A3E-5EB6-48D3-A31B-7E7148972052}"/>
    <dgm:cxn modelId="{D00B5DF0-85E7-40D1-B70E-31B8D9F46A5B}" srcId="{7D1E9BA5-CAC0-46AE-881F-EBD122EB88CC}" destId="{4E2DA8BD-6675-4CF3-805F-8F23F222C47C}" srcOrd="2" destOrd="0" parTransId="{99208731-7520-4196-97C5-6277A10D37DB}" sibTransId="{BA038CF9-E3D8-40AD-B1D7-C59C7CAC6EAF}"/>
    <dgm:cxn modelId="{1431E44F-38F7-46CA-BC10-35A5D9A973AA}" type="presOf" srcId="{5FCE0CB9-9D9F-4DD4-84CE-082CC91B1973}" destId="{F1E603D8-F2CD-4817-9FFA-0C4F5844314F}" srcOrd="0" destOrd="0" presId="urn:microsoft.com/office/officeart/2005/8/layout/cycle1"/>
    <dgm:cxn modelId="{2FDF8000-178C-4242-8F20-B21BF71B46EE}" type="presOf" srcId="{EC820993-4306-4E4A-A696-8AA2F220331B}" destId="{AF719083-5F60-403C-B1FA-1CC0BA16EFC5}" srcOrd="0" destOrd="0" presId="urn:microsoft.com/office/officeart/2005/8/layout/cycle1"/>
    <dgm:cxn modelId="{FA7B0F2F-5C91-446A-A24D-E5B02B572028}" type="presOf" srcId="{B63A9CC4-BACB-414E-8C36-487270097110}" destId="{7EA5BD60-25DA-4B0D-A03D-2106D219BDD2}" srcOrd="0" destOrd="0" presId="urn:microsoft.com/office/officeart/2005/8/layout/cycle1"/>
    <dgm:cxn modelId="{E7D50549-0F2D-45C8-8721-5DD62D7BF64D}" type="presOf" srcId="{2B3CC1D6-FBE1-499F-9C05-551F37DF6237}" destId="{00DA4945-70EC-4535-A8D9-D7DF0850FB3F}" srcOrd="0" destOrd="0" presId="urn:microsoft.com/office/officeart/2005/8/layout/cycle1"/>
    <dgm:cxn modelId="{90B5E702-5CC9-45BB-8939-DB97A865440F}" srcId="{7D1E9BA5-CAC0-46AE-881F-EBD122EB88CC}" destId="{F839187F-8075-4B86-B1B9-EEC3C05C7EE2}" srcOrd="4" destOrd="0" parTransId="{9917578A-AF11-462C-9CF5-625ADFC41040}" sibTransId="{EC820993-4306-4E4A-A696-8AA2F220331B}"/>
    <dgm:cxn modelId="{0A493036-9E45-4A58-97ED-A6D6826CB8F5}" type="presOf" srcId="{075E60B1-09F6-415A-BED0-4E6AD7694113}" destId="{DBDDA1BD-DF4B-41E4-9A3B-3E80C67D2AF9}" srcOrd="0" destOrd="0" presId="urn:microsoft.com/office/officeart/2005/8/layout/cycle1"/>
    <dgm:cxn modelId="{DD4899F6-1A7D-434B-A722-BDE22E7EC8DF}" srcId="{7D1E9BA5-CAC0-46AE-881F-EBD122EB88CC}" destId="{075E60B1-09F6-415A-BED0-4E6AD7694113}" srcOrd="1" destOrd="0" parTransId="{673E4D6B-87E2-4C45-A574-C7396208DA89}" sibTransId="{2B3CC1D6-FBE1-499F-9C05-551F37DF6237}"/>
    <dgm:cxn modelId="{BFB240D2-AB8F-481C-8C45-3D8D350131DF}" type="presOf" srcId="{F839187F-8075-4B86-B1B9-EEC3C05C7EE2}" destId="{547DEFA0-FB6E-4F69-96F7-75AF61B24217}" srcOrd="0" destOrd="0" presId="urn:microsoft.com/office/officeart/2005/8/layout/cycle1"/>
    <dgm:cxn modelId="{24038B39-D546-4CF2-97A6-4A8B3CEF15D0}" type="presParOf" srcId="{2D504A61-07B9-4D0F-94F7-E425245F0EA3}" destId="{FD5E6357-26F6-4F76-8E6D-5FA687351525}" srcOrd="0" destOrd="0" presId="urn:microsoft.com/office/officeart/2005/8/layout/cycle1"/>
    <dgm:cxn modelId="{54575B2B-49D5-499C-8391-EFC68F681A7C}" type="presParOf" srcId="{2D504A61-07B9-4D0F-94F7-E425245F0EA3}" destId="{7EA5BD60-25DA-4B0D-A03D-2106D219BDD2}" srcOrd="1" destOrd="0" presId="urn:microsoft.com/office/officeart/2005/8/layout/cycle1"/>
    <dgm:cxn modelId="{F947B93A-B0E7-418A-93B2-17084354C749}" type="presParOf" srcId="{2D504A61-07B9-4D0F-94F7-E425245F0EA3}" destId="{F1E603D8-F2CD-4817-9FFA-0C4F5844314F}" srcOrd="2" destOrd="0" presId="urn:microsoft.com/office/officeart/2005/8/layout/cycle1"/>
    <dgm:cxn modelId="{8875C5C5-7BA0-4D48-A42E-F97B329DAEB5}" type="presParOf" srcId="{2D504A61-07B9-4D0F-94F7-E425245F0EA3}" destId="{E17664A0-F92A-45B8-8E26-A499F4E16CAB}" srcOrd="3" destOrd="0" presId="urn:microsoft.com/office/officeart/2005/8/layout/cycle1"/>
    <dgm:cxn modelId="{E1ED6D56-D984-420E-82B9-2995A5938619}" type="presParOf" srcId="{2D504A61-07B9-4D0F-94F7-E425245F0EA3}" destId="{DBDDA1BD-DF4B-41E4-9A3B-3E80C67D2AF9}" srcOrd="4" destOrd="0" presId="urn:microsoft.com/office/officeart/2005/8/layout/cycle1"/>
    <dgm:cxn modelId="{9758D9B3-2350-4556-B7AA-3BA76D073A39}" type="presParOf" srcId="{2D504A61-07B9-4D0F-94F7-E425245F0EA3}" destId="{00DA4945-70EC-4535-A8D9-D7DF0850FB3F}" srcOrd="5" destOrd="0" presId="urn:microsoft.com/office/officeart/2005/8/layout/cycle1"/>
    <dgm:cxn modelId="{5155335F-B3F5-4BAE-8EB7-3719889FE9B3}" type="presParOf" srcId="{2D504A61-07B9-4D0F-94F7-E425245F0EA3}" destId="{B1D3FE5C-E4A9-440A-A18D-5E7E500031C2}" srcOrd="6" destOrd="0" presId="urn:microsoft.com/office/officeart/2005/8/layout/cycle1"/>
    <dgm:cxn modelId="{1338C95D-94AF-44D1-AE45-7ADA9E8981C2}" type="presParOf" srcId="{2D504A61-07B9-4D0F-94F7-E425245F0EA3}" destId="{B475825A-F5FF-4937-B65F-EBE3FB117D7E}" srcOrd="7" destOrd="0" presId="urn:microsoft.com/office/officeart/2005/8/layout/cycle1"/>
    <dgm:cxn modelId="{AE47445C-D0F2-4E54-BC16-2B75864B87D8}" type="presParOf" srcId="{2D504A61-07B9-4D0F-94F7-E425245F0EA3}" destId="{AF16AE49-375E-48A0-9E15-D82AB9251384}" srcOrd="8" destOrd="0" presId="urn:microsoft.com/office/officeart/2005/8/layout/cycle1"/>
    <dgm:cxn modelId="{02BB7EDF-E002-46DF-AD0F-23738AAF7AB0}" type="presParOf" srcId="{2D504A61-07B9-4D0F-94F7-E425245F0EA3}" destId="{0690B976-A3C4-4ACE-81C1-DE82A06B73EF}" srcOrd="9" destOrd="0" presId="urn:microsoft.com/office/officeart/2005/8/layout/cycle1"/>
    <dgm:cxn modelId="{BF1FB280-CBD4-45CB-B8BB-F98AB63FF839}" type="presParOf" srcId="{2D504A61-07B9-4D0F-94F7-E425245F0EA3}" destId="{F0A2D114-8B2E-49FD-AC87-F2FE60D12855}" srcOrd="10" destOrd="0" presId="urn:microsoft.com/office/officeart/2005/8/layout/cycle1"/>
    <dgm:cxn modelId="{70DB2021-547E-425C-BBBF-758893DDEE76}" type="presParOf" srcId="{2D504A61-07B9-4D0F-94F7-E425245F0EA3}" destId="{5263EC2E-FF08-418A-A3A7-C1241AF39CDF}" srcOrd="11" destOrd="0" presId="urn:microsoft.com/office/officeart/2005/8/layout/cycle1"/>
    <dgm:cxn modelId="{B297E1A2-E65B-4089-AD83-D75C7A8DE37C}" type="presParOf" srcId="{2D504A61-07B9-4D0F-94F7-E425245F0EA3}" destId="{91DE9024-1E4D-4BB5-A781-48975738C715}" srcOrd="12" destOrd="0" presId="urn:microsoft.com/office/officeart/2005/8/layout/cycle1"/>
    <dgm:cxn modelId="{C5F00526-5484-41E3-A527-1A450FA3FD14}" type="presParOf" srcId="{2D504A61-07B9-4D0F-94F7-E425245F0EA3}" destId="{547DEFA0-FB6E-4F69-96F7-75AF61B24217}" srcOrd="13" destOrd="0" presId="urn:microsoft.com/office/officeart/2005/8/layout/cycle1"/>
    <dgm:cxn modelId="{D82E00D3-B850-402C-B747-F923EE43DF3A}" type="presParOf" srcId="{2D504A61-07B9-4D0F-94F7-E425245F0EA3}" destId="{AF719083-5F60-403C-B1FA-1CC0BA16EFC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FEDDA-E6A8-4649-8B4E-CE922A0D02C0}">
      <dsp:nvSpPr>
        <dsp:cNvPr id="0" name=""/>
        <dsp:cNvSpPr/>
      </dsp:nvSpPr>
      <dsp:spPr>
        <a:xfrm>
          <a:off x="2411" y="1546115"/>
          <a:ext cx="2937420" cy="1174968"/>
        </a:xfrm>
        <a:prstGeom prst="chevron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Establish Operation and user accounts</a:t>
          </a:r>
          <a:endParaRPr lang="en-US" sz="1900" kern="1200" dirty="0"/>
        </a:p>
      </dsp:txBody>
      <dsp:txXfrm>
        <a:off x="589895" y="1546115"/>
        <a:ext cx="1762452" cy="1174968"/>
      </dsp:txXfrm>
    </dsp:sp>
    <dsp:sp modelId="{45BF9127-34AF-41DF-8F54-05CBDA58F371}">
      <dsp:nvSpPr>
        <dsp:cNvPr id="0" name=""/>
        <dsp:cNvSpPr/>
      </dsp:nvSpPr>
      <dsp:spPr>
        <a:xfrm>
          <a:off x="2646089" y="1546115"/>
          <a:ext cx="2937420" cy="1174968"/>
        </a:xfrm>
        <a:prstGeom prst="chevron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Download PTI and establish vessel and species list</a:t>
          </a:r>
          <a:endParaRPr lang="en-US" sz="1900" kern="1200" dirty="0"/>
        </a:p>
      </dsp:txBody>
      <dsp:txXfrm>
        <a:off x="3233573" y="1546115"/>
        <a:ext cx="1762452" cy="1174968"/>
      </dsp:txXfrm>
    </dsp:sp>
    <dsp:sp modelId="{64046C08-EAD5-47E9-9013-D79963680103}">
      <dsp:nvSpPr>
        <dsp:cNvPr id="0" name=""/>
        <dsp:cNvSpPr/>
      </dsp:nvSpPr>
      <dsp:spPr>
        <a:xfrm>
          <a:off x="5289768" y="1546115"/>
          <a:ext cx="2937420" cy="1174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Configure thumb drives and distribute to tenders</a:t>
          </a:r>
          <a:endParaRPr lang="en-US" sz="1900" kern="1200" dirty="0"/>
        </a:p>
      </dsp:txBody>
      <dsp:txXfrm>
        <a:off x="5877252" y="1546115"/>
        <a:ext cx="1762452" cy="1174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0E0EB-C8E4-4AB4-AA16-A99FBBAE7D48}">
      <dsp:nvSpPr>
        <dsp:cNvPr id="0" name=""/>
        <dsp:cNvSpPr/>
      </dsp:nvSpPr>
      <dsp:spPr>
        <a:xfrm>
          <a:off x="0" y="34425"/>
          <a:ext cx="3073366" cy="1565773"/>
        </a:xfrm>
        <a:prstGeom prst="chevron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Tender Operator generates Tender Trip Log Report</a:t>
          </a:r>
          <a:endParaRPr lang="en-US" sz="1600" kern="1200" dirty="0"/>
        </a:p>
      </dsp:txBody>
      <dsp:txXfrm>
        <a:off x="782887" y="34425"/>
        <a:ext cx="1507593" cy="1565773"/>
      </dsp:txXfrm>
    </dsp:sp>
    <dsp:sp modelId="{6FA518E2-E311-489D-9C0F-DC8D1F051FCB}">
      <dsp:nvSpPr>
        <dsp:cNvPr id="0" name=""/>
        <dsp:cNvSpPr/>
      </dsp:nvSpPr>
      <dsp:spPr>
        <a:xfrm>
          <a:off x="2750071" y="34425"/>
          <a:ext cx="3176333" cy="1565773"/>
        </a:xfrm>
        <a:prstGeom prst="chevron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Returns signed copies of fish tickets and thumb drive to seafood office</a:t>
          </a:r>
          <a:endParaRPr lang="en-US" sz="1600" kern="1200" dirty="0"/>
        </a:p>
      </dsp:txBody>
      <dsp:txXfrm>
        <a:off x="3532958" y="34425"/>
        <a:ext cx="1610560" cy="1565773"/>
      </dsp:txXfrm>
    </dsp:sp>
    <dsp:sp modelId="{7547AA67-8D3D-4D8A-B038-552BBAF459CF}">
      <dsp:nvSpPr>
        <dsp:cNvPr id="0" name=""/>
        <dsp:cNvSpPr/>
      </dsp:nvSpPr>
      <dsp:spPr>
        <a:xfrm>
          <a:off x="5621857" y="34425"/>
          <a:ext cx="3045469" cy="1565773"/>
        </a:xfrm>
        <a:prstGeom prst="chevron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Office staff review landings in PTI and upload data to eLandings Database</a:t>
          </a:r>
          <a:endParaRPr lang="en-US" sz="1600" kern="1200" dirty="0"/>
        </a:p>
      </dsp:txBody>
      <dsp:txXfrm>
        <a:off x="6404744" y="34425"/>
        <a:ext cx="1479696" cy="1565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5BD60-25DA-4B0D-A03D-2106D219BDD2}">
      <dsp:nvSpPr>
        <dsp:cNvPr id="0" name=""/>
        <dsp:cNvSpPr/>
      </dsp:nvSpPr>
      <dsp:spPr>
        <a:xfrm>
          <a:off x="4117649" y="32454"/>
          <a:ext cx="1073108" cy="10731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Re-configure thumb drives</a:t>
          </a:r>
          <a:endParaRPr lang="en-US" sz="1300" kern="1200" dirty="0"/>
        </a:p>
      </dsp:txBody>
      <dsp:txXfrm>
        <a:off x="4117649" y="32454"/>
        <a:ext cx="1073108" cy="1073108"/>
      </dsp:txXfrm>
    </dsp:sp>
    <dsp:sp modelId="{F1E603D8-F2CD-4817-9FFA-0C4F5844314F}">
      <dsp:nvSpPr>
        <dsp:cNvPr id="0" name=""/>
        <dsp:cNvSpPr/>
      </dsp:nvSpPr>
      <dsp:spPr>
        <a:xfrm>
          <a:off x="1587434" y="702"/>
          <a:ext cx="4030793" cy="4030793"/>
        </a:xfrm>
        <a:prstGeom prst="circularArrow">
          <a:avLst>
            <a:gd name="adj1" fmla="val 5191"/>
            <a:gd name="adj2" fmla="val 335278"/>
            <a:gd name="adj3" fmla="val 21295829"/>
            <a:gd name="adj4" fmla="val 19763972"/>
            <a:gd name="adj5" fmla="val 60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DDA1BD-DF4B-41E4-9A3B-3E80C67D2AF9}">
      <dsp:nvSpPr>
        <dsp:cNvPr id="0" name=""/>
        <dsp:cNvSpPr/>
      </dsp:nvSpPr>
      <dsp:spPr>
        <a:xfrm>
          <a:off x="4767433" y="2032284"/>
          <a:ext cx="1073108" cy="10731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Distribute to tenders</a:t>
          </a:r>
          <a:endParaRPr lang="en-US" sz="1300" kern="1200" dirty="0"/>
        </a:p>
      </dsp:txBody>
      <dsp:txXfrm>
        <a:off x="4767433" y="2032284"/>
        <a:ext cx="1073108" cy="1073108"/>
      </dsp:txXfrm>
    </dsp:sp>
    <dsp:sp modelId="{00DA4945-70EC-4535-A8D9-D7DF0850FB3F}">
      <dsp:nvSpPr>
        <dsp:cNvPr id="0" name=""/>
        <dsp:cNvSpPr/>
      </dsp:nvSpPr>
      <dsp:spPr>
        <a:xfrm>
          <a:off x="1587434" y="702"/>
          <a:ext cx="4030793" cy="4030793"/>
        </a:xfrm>
        <a:prstGeom prst="circularArrow">
          <a:avLst>
            <a:gd name="adj1" fmla="val 5191"/>
            <a:gd name="adj2" fmla="val 335278"/>
            <a:gd name="adj3" fmla="val 4017379"/>
            <a:gd name="adj4" fmla="val 2250971"/>
            <a:gd name="adj5" fmla="val 6057"/>
          </a:avLst>
        </a:prstGeom>
        <a:solidFill>
          <a:schemeClr val="accent4">
            <a:hueOff val="-493895"/>
            <a:satOff val="5577"/>
            <a:lumOff val="299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75825A-F5FF-4937-B65F-EBE3FB117D7E}">
      <dsp:nvSpPr>
        <dsp:cNvPr id="0" name=""/>
        <dsp:cNvSpPr/>
      </dsp:nvSpPr>
      <dsp:spPr>
        <a:xfrm>
          <a:off x="3066276" y="3268247"/>
          <a:ext cx="1073108" cy="10731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Create landing reports in tLandings</a:t>
          </a:r>
          <a:endParaRPr lang="en-US" sz="1300" kern="1200" dirty="0"/>
        </a:p>
      </dsp:txBody>
      <dsp:txXfrm>
        <a:off x="3066276" y="3268247"/>
        <a:ext cx="1073108" cy="1073108"/>
      </dsp:txXfrm>
    </dsp:sp>
    <dsp:sp modelId="{AF16AE49-375E-48A0-9E15-D82AB9251384}">
      <dsp:nvSpPr>
        <dsp:cNvPr id="0" name=""/>
        <dsp:cNvSpPr/>
      </dsp:nvSpPr>
      <dsp:spPr>
        <a:xfrm>
          <a:off x="1587434" y="702"/>
          <a:ext cx="4030793" cy="4030793"/>
        </a:xfrm>
        <a:prstGeom prst="circularArrow">
          <a:avLst>
            <a:gd name="adj1" fmla="val 5191"/>
            <a:gd name="adj2" fmla="val 335278"/>
            <a:gd name="adj3" fmla="val 8213751"/>
            <a:gd name="adj4" fmla="val 6447343"/>
            <a:gd name="adj5" fmla="val 6057"/>
          </a:avLst>
        </a:prstGeom>
        <a:solidFill>
          <a:schemeClr val="accent4">
            <a:hueOff val="-987791"/>
            <a:satOff val="11154"/>
            <a:lumOff val="598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A2D114-8B2E-49FD-AC87-F2FE60D12855}">
      <dsp:nvSpPr>
        <dsp:cNvPr id="0" name=""/>
        <dsp:cNvSpPr/>
      </dsp:nvSpPr>
      <dsp:spPr>
        <a:xfrm>
          <a:off x="1365119" y="2032284"/>
          <a:ext cx="1073108" cy="10731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Provide fish ticket copies and thumb drive to office</a:t>
          </a:r>
          <a:endParaRPr lang="en-US" sz="1300" kern="1200" dirty="0"/>
        </a:p>
      </dsp:txBody>
      <dsp:txXfrm>
        <a:off x="1365119" y="2032284"/>
        <a:ext cx="1073108" cy="1073108"/>
      </dsp:txXfrm>
    </dsp:sp>
    <dsp:sp modelId="{5263EC2E-FF08-418A-A3A7-C1241AF39CDF}">
      <dsp:nvSpPr>
        <dsp:cNvPr id="0" name=""/>
        <dsp:cNvSpPr/>
      </dsp:nvSpPr>
      <dsp:spPr>
        <a:xfrm>
          <a:off x="1587434" y="702"/>
          <a:ext cx="4030793" cy="4030793"/>
        </a:xfrm>
        <a:prstGeom prst="circularArrow">
          <a:avLst>
            <a:gd name="adj1" fmla="val 5191"/>
            <a:gd name="adj2" fmla="val 335278"/>
            <a:gd name="adj3" fmla="val 12300750"/>
            <a:gd name="adj4" fmla="val 10768893"/>
            <a:gd name="adj5" fmla="val 6057"/>
          </a:avLst>
        </a:prstGeom>
        <a:solidFill>
          <a:schemeClr val="accent4">
            <a:hueOff val="-1481686"/>
            <a:satOff val="16732"/>
            <a:lumOff val="897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7DEFA0-FB6E-4F69-96F7-75AF61B24217}">
      <dsp:nvSpPr>
        <dsp:cNvPr id="0" name=""/>
        <dsp:cNvSpPr/>
      </dsp:nvSpPr>
      <dsp:spPr>
        <a:xfrm>
          <a:off x="2014903" y="32454"/>
          <a:ext cx="1073108" cy="10731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Upload landing reports into eLandings database</a:t>
          </a:r>
          <a:endParaRPr lang="en-US" sz="1300" kern="1200" dirty="0"/>
        </a:p>
      </dsp:txBody>
      <dsp:txXfrm>
        <a:off x="2014903" y="32454"/>
        <a:ext cx="1073108" cy="1073108"/>
      </dsp:txXfrm>
    </dsp:sp>
    <dsp:sp modelId="{AF719083-5F60-403C-B1FA-1CC0BA16EFC5}">
      <dsp:nvSpPr>
        <dsp:cNvPr id="0" name=""/>
        <dsp:cNvSpPr/>
      </dsp:nvSpPr>
      <dsp:spPr>
        <a:xfrm>
          <a:off x="439423" y="-234998"/>
          <a:ext cx="6326814" cy="4502194"/>
        </a:xfrm>
        <a:prstGeom prst="circularArrow">
          <a:avLst>
            <a:gd name="adj1" fmla="val 5191"/>
            <a:gd name="adj2" fmla="val 335278"/>
            <a:gd name="adj3" fmla="val 16868360"/>
            <a:gd name="adj4" fmla="val 15196362"/>
            <a:gd name="adj5" fmla="val 6057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92036-68A7-4B9B-AE0D-566D7FCF0FA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2E27-2C63-485A-93FC-4F85BD366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32E27-2C63-485A-93FC-4F85BD3665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6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87-623A-4767-82C5-710B618985C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D7E8-34B2-4C71-8447-3916C8C98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87-623A-4767-82C5-710B618985C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D7E8-34B2-4C71-8447-3916C8C98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87-623A-4767-82C5-710B618985C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D7E8-34B2-4C71-8447-3916C8C98ED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87-623A-4767-82C5-710B618985C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D7E8-34B2-4C71-8447-3916C8C98E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87-623A-4767-82C5-710B618985C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D7E8-34B2-4C71-8447-3916C8C98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87-623A-4767-82C5-710B618985C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D7E8-34B2-4C71-8447-3916C8C98E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87-623A-4767-82C5-710B618985C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D7E8-34B2-4C71-8447-3916C8C98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87-623A-4767-82C5-710B618985C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D7E8-34B2-4C71-8447-3916C8C98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87-623A-4767-82C5-710B618985C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D7E8-34B2-4C71-8447-3916C8C98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87-623A-4767-82C5-710B618985C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D7E8-34B2-4C71-8447-3916C8C98ED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1887-623A-4767-82C5-710B618985C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D7E8-34B2-4C71-8447-3916C8C98ED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3B1887-623A-4767-82C5-710B618985C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F7D7E8-34B2-4C71-8447-3916C8C98ED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eLandings for Salmon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76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Gail Smith, ADF&amp;G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Ammon Bailey, ADF&amp;G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Jennifer Shriver, ADF&amp;G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Suja Hall, NMFS</a:t>
            </a:r>
          </a:p>
          <a:p>
            <a:endParaRPr lang="en-US" dirty="0"/>
          </a:p>
        </p:txBody>
      </p:sp>
      <p:pic>
        <p:nvPicPr>
          <p:cNvPr id="1029" name="Picture 5" descr="C:\Users\pgsmith\AppData\Local\Microsoft\Windows\Temporary Internet Files\Content.IE5\Y040373U\tribal_salmon_by_neodragonarts-d4xiqbp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6249"/>
            <a:ext cx="1143000" cy="13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4384688" cy="34401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eLandings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0"/>
            <a:ext cx="36576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981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Record landings – </a:t>
            </a:r>
            <a:r>
              <a:rPr lang="en-US" sz="2400" b="1" dirty="0" smtClean="0"/>
              <a:t>salmon </a:t>
            </a:r>
            <a:r>
              <a:rPr lang="en-US" sz="2400" b="1" dirty="0" smtClean="0"/>
              <a:t>or groundfish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13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2" y="152399"/>
            <a:ext cx="8834838" cy="653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41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283929"/>
              </p:ext>
            </p:extLst>
          </p:nvPr>
        </p:nvGraphicFramePr>
        <p:xfrm>
          <a:off x="228600" y="3048000"/>
          <a:ext cx="8686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eLandings System</a:t>
            </a:r>
          </a:p>
        </p:txBody>
      </p:sp>
    </p:spTree>
    <p:extLst>
      <p:ext uri="{BB962C8B-B14F-4D97-AF65-F5344CB8AC3E}">
        <p14:creationId xmlns:p14="http://schemas.microsoft.com/office/powerpoint/2010/main" val="8951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199053"/>
              </p:ext>
            </p:extLst>
          </p:nvPr>
        </p:nvGraphicFramePr>
        <p:xfrm>
          <a:off x="871538" y="2438400"/>
          <a:ext cx="720566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eLandings System</a:t>
            </a:r>
          </a:p>
        </p:txBody>
      </p:sp>
    </p:spTree>
    <p:extLst>
      <p:ext uri="{BB962C8B-B14F-4D97-AF65-F5344CB8AC3E}">
        <p14:creationId xmlns:p14="http://schemas.microsoft.com/office/powerpoint/2010/main" val="35347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Equipment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Office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/>
              <a:t>Workstation to install PTI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/>
              <a:t>Thumb drives </a:t>
            </a:r>
            <a:r>
              <a:rPr lang="en-US" sz="1800" dirty="0" smtClean="0"/>
              <a:t>(Provided by ADF&amp;G)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Tender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/>
              <a:t>Inexpensive laptop computer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/>
              <a:t>Inexpensive B/W laser printer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/>
              <a:t>Magnetic card swipe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eLandings System</a:t>
            </a:r>
          </a:p>
        </p:txBody>
      </p:sp>
    </p:spTree>
    <p:extLst>
      <p:ext uri="{BB962C8B-B14F-4D97-AF65-F5344CB8AC3E}">
        <p14:creationId xmlns:p14="http://schemas.microsoft.com/office/powerpoint/2010/main" val="14185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and User Accounts</a:t>
            </a:r>
            <a:endParaRPr lang="en-US" dirty="0"/>
          </a:p>
        </p:txBody>
      </p:sp>
      <p:pic>
        <p:nvPicPr>
          <p:cNvPr id="4099" name="Picture 3" descr="C:\Users\pgsmith\AppData\Local\Microsoft\Windows\Temporary Internet Files\Content.IE5\Y040373U\nova-labs_icon_800x8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3390900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It all starts         here…..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34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43840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Housekeeping</a:t>
            </a:r>
          </a:p>
          <a:p>
            <a:pPr marL="0" indent="0">
              <a:buNone/>
            </a:pPr>
            <a:r>
              <a:rPr lang="en-US" sz="3200" b="1" dirty="0" smtClean="0"/>
              <a:t>Breaks and snacks</a:t>
            </a:r>
          </a:p>
          <a:p>
            <a:pPr marL="0" indent="0">
              <a:buNone/>
            </a:pPr>
            <a:r>
              <a:rPr lang="en-US" sz="3200" b="1" dirty="0" smtClean="0"/>
              <a:t>Agenda review</a:t>
            </a:r>
          </a:p>
          <a:p>
            <a:pPr marL="0" indent="0">
              <a:buNone/>
            </a:pPr>
            <a:r>
              <a:rPr lang="en-US" sz="3200" b="1" dirty="0" smtClean="0"/>
              <a:t>Questions – ask if you do not 	understand!</a:t>
            </a:r>
          </a:p>
          <a:p>
            <a:pPr marL="0" indent="0">
              <a:buNone/>
            </a:pPr>
            <a:r>
              <a:rPr lang="en-US" sz="3200" b="1" dirty="0" smtClean="0"/>
              <a:t>Handouts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4" name="Picture 2" descr="C:\Users\pgsmith\AppData\Local\Microsoft\Windows\Temporary Internet Files\Content.IE5\32FMDK9X\large-Happy-fish-0-9684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03024"/>
            <a:ext cx="914400" cy="6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i="1" dirty="0" smtClean="0"/>
              <a:t>eLandings</a:t>
            </a:r>
            <a:r>
              <a:rPr lang="en-US" dirty="0" smtClean="0"/>
              <a:t> =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Interagency Electronic Reporting System (IERS)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eLandings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2" y="4550875"/>
            <a:ext cx="832280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7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43137" y="4144505"/>
            <a:ext cx="3895487" cy="8002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i="1" dirty="0" smtClean="0">
                <a:latin typeface="Candara" pitchFamily="34" charset="0"/>
              </a:rPr>
              <a:t>eLandings 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latin typeface="Candara" pitchFamily="34" charset="0"/>
              </a:rPr>
              <a:t>Web-based reporting of landings</a:t>
            </a:r>
          </a:p>
          <a:p>
            <a:pPr>
              <a:spcBef>
                <a:spcPts val="0"/>
              </a:spcBef>
            </a:pPr>
            <a:endParaRPr lang="en-US" sz="1400" b="1" dirty="0" smtClean="0">
              <a:latin typeface="Candara" pitchFamily="34" charset="0"/>
            </a:endParaRPr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>
            <a:off x="2265833" y="4114799"/>
            <a:ext cx="1848966" cy="73416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491" name="Text Box 16"/>
          <p:cNvSpPr txBox="1">
            <a:spLocks noChangeArrowheads="1"/>
          </p:cNvSpPr>
          <p:nvPr/>
        </p:nvSpPr>
        <p:spPr bwMode="auto">
          <a:xfrm>
            <a:off x="3505201" y="6096000"/>
            <a:ext cx="196881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Candara" pitchFamily="34" charset="0"/>
              </a:rPr>
              <a:t>eLandings </a:t>
            </a:r>
            <a:r>
              <a:rPr lang="en-US" sz="1400" b="1" dirty="0" smtClean="0">
                <a:latin typeface="Candara" pitchFamily="34" charset="0"/>
              </a:rPr>
              <a:t>Repository Database</a:t>
            </a:r>
            <a:endParaRPr lang="en-US" sz="1400" b="1" dirty="0">
              <a:latin typeface="Candara" pitchFamily="34" charset="0"/>
            </a:endParaRPr>
          </a:p>
        </p:txBody>
      </p:sp>
      <p:pic>
        <p:nvPicPr>
          <p:cNvPr id="20493" name="Picture 32" descr="MCTN00689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3703349"/>
            <a:ext cx="2124075" cy="168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6010275" y="5534000"/>
            <a:ext cx="2971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i="1" dirty="0" smtClean="0">
                <a:latin typeface="Candara" pitchFamily="34" charset="0"/>
              </a:rPr>
              <a:t>tLandings</a:t>
            </a:r>
            <a:r>
              <a:rPr lang="en-US" b="1" dirty="0" smtClean="0">
                <a:latin typeface="Candara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400" b="1" dirty="0" smtClean="0">
                <a:latin typeface="Candara" pitchFamily="34" charset="0"/>
              </a:rPr>
              <a:t>Reporting from tender vessels via USB drive</a:t>
            </a:r>
            <a:endParaRPr lang="en-US" sz="1400" b="1" i="1" dirty="0">
              <a:latin typeface="Candara" pitchFamily="34" charset="0"/>
            </a:endParaRPr>
          </a:p>
        </p:txBody>
      </p:sp>
      <p:pic>
        <p:nvPicPr>
          <p:cNvPr id="20" name="Picture 8" descr="C:\Users\jennifer.mondragon\AppData\Local\Microsoft\Windows\Temporary Internet Files\Content.IE5\P8T7FT10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56136"/>
            <a:ext cx="1587817" cy="15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ine 13"/>
          <p:cNvSpPr>
            <a:spLocks noChangeShapeType="1"/>
          </p:cNvSpPr>
          <p:nvPr/>
        </p:nvSpPr>
        <p:spPr bwMode="auto">
          <a:xfrm flipH="1" flipV="1">
            <a:off x="6629398" y="3703349"/>
            <a:ext cx="533401" cy="51720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jennifer.mondragon\AppData\Local\Microsoft\Windows\Temporary Internet Files\Content.IE5\022DBR37\large-USB-pen-drive-flash-drive-33.3-9516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29" y="3262798"/>
            <a:ext cx="533400" cy="5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eLandings for Salmon Components</a:t>
            </a:r>
            <a:endParaRPr lang="en-US" sz="3200" dirty="0"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2052" name="Picture 4" descr="C:\Users\jennifer.mondragon\AppData\Local\Microsoft\Windows\Temporary Internet Files\Content.IE5\9SMHNIL1\factory-vector[1]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9" y="2609222"/>
            <a:ext cx="1731012" cy="90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5" descr="j02150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9525" y="3413149"/>
            <a:ext cx="946308" cy="8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20482" idx="3"/>
          </p:cNvCxnSpPr>
          <p:nvPr/>
        </p:nvCxnSpPr>
        <p:spPr>
          <a:xfrm flipV="1">
            <a:off x="2265833" y="3563637"/>
            <a:ext cx="3744442" cy="2532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334000" y="4544615"/>
            <a:ext cx="914400" cy="3043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6646" y="2286000"/>
            <a:ext cx="3195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ndara" panose="020E0502030303020204" pitchFamily="34" charset="0"/>
              </a:rPr>
              <a:t>Processor-Tender Interface</a:t>
            </a:r>
          </a:p>
          <a:p>
            <a:r>
              <a:rPr lang="en-US" sz="1400" b="1" i="1" dirty="0" smtClean="0">
                <a:latin typeface="Candara" panose="020E0502030303020204" pitchFamily="34" charset="0"/>
              </a:rPr>
              <a:t>Web-based application to configure thumb drives and upload landing reports</a:t>
            </a:r>
            <a:endParaRPr lang="en-US" sz="1400" b="1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eLandings System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2667000"/>
            <a:ext cx="8001000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eLandings </a:t>
            </a:r>
            <a:r>
              <a:rPr lang="en-US" sz="2800" b="1" dirty="0" smtClean="0">
                <a:solidFill>
                  <a:srgbClr val="FF0000"/>
                </a:solidFill>
              </a:rPr>
              <a:t>Database</a:t>
            </a:r>
            <a:r>
              <a:rPr lang="en-US" sz="2800" b="1" dirty="0" smtClean="0"/>
              <a:t> stores:</a:t>
            </a:r>
          </a:p>
          <a:p>
            <a:pPr marL="0" indent="0">
              <a:buNone/>
            </a:pPr>
            <a:endParaRPr lang="en-US" sz="14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Your Operation licenses and permits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Your User Accounts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Species and pricing </a:t>
            </a:r>
            <a:endParaRPr lang="en-US" sz="24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Catcher vessel list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Your landing reports (fish ticket records)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253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tLandings </a:t>
            </a:r>
            <a:r>
              <a:rPr lang="en-US" sz="2800" b="1" dirty="0" smtClean="0">
                <a:solidFill>
                  <a:srgbClr val="FF0000"/>
                </a:solidFill>
              </a:rPr>
              <a:t>Thumb drive </a:t>
            </a:r>
            <a:r>
              <a:rPr lang="en-US" sz="2800" b="1" dirty="0" smtClean="0"/>
              <a:t>stores: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The tLandings application</a:t>
            </a:r>
            <a:endParaRPr lang="en-US" sz="24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Your Operation licenses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The Tender Vessel </a:t>
            </a:r>
            <a:r>
              <a:rPr lang="en-US" sz="2400" b="1" dirty="0" err="1" smtClean="0"/>
              <a:t>informtion</a:t>
            </a:r>
            <a:endParaRPr lang="en-US" sz="24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Your user accounts to access the thumb drive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Your species and catcher vessel list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Unique landing report and fish ticket numbers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i="1" dirty="0"/>
              <a:t>a</a:t>
            </a:r>
            <a:r>
              <a:rPr lang="en-US" sz="2400" b="1" i="1" dirty="0" smtClean="0"/>
              <a:t>nd</a:t>
            </a:r>
            <a:r>
              <a:rPr lang="en-US" sz="2400" b="1" dirty="0" smtClean="0"/>
              <a:t> landing reports</a:t>
            </a:r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eLandings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1"/>
            <a:ext cx="1158935" cy="111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9" y="2667000"/>
            <a:ext cx="7518401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Processor – Tender Interface (</a:t>
            </a:r>
            <a:r>
              <a:rPr lang="en-US" sz="2800" b="1" dirty="0" smtClean="0">
                <a:solidFill>
                  <a:srgbClr val="FF0000"/>
                </a:solidFill>
              </a:rPr>
              <a:t>PTI</a:t>
            </a:r>
            <a:r>
              <a:rPr lang="en-US" sz="2800" b="1" dirty="0" smtClean="0"/>
              <a:t>)</a:t>
            </a:r>
          </a:p>
          <a:p>
            <a:pPr marL="301943" lvl="1" indent="0">
              <a:buNone/>
            </a:pPr>
            <a:r>
              <a:rPr lang="en-US" sz="1800" b="1" dirty="0" smtClean="0"/>
              <a:t>Web-based application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Loads data on thumb drive – license/permits, user accounts, vessel and species information and unique numbers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Allows you to view &amp; correct reports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Allows you to assign a tender batch ID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 dirty="0" smtClean="0"/>
              <a:t>After the tender trip – uploads report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eLandings System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7778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5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tLandings</a:t>
            </a:r>
            <a:r>
              <a:rPr lang="en-US" sz="4000" b="1" dirty="0" smtClean="0"/>
              <a:t> application</a:t>
            </a:r>
          </a:p>
          <a:p>
            <a:pPr marL="0" indent="0">
              <a:buNone/>
            </a:pPr>
            <a:endParaRPr lang="en-US" sz="23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400" b="1" dirty="0" smtClean="0"/>
              <a:t>Loaded on the thumb drive </a:t>
            </a:r>
            <a:endParaRPr lang="en-US" sz="34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400" b="1" dirty="0" smtClean="0"/>
              <a:t>Used by tenders, buying stations and even office locations to report salmon and groundfish landings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400" b="1" dirty="0" smtClean="0"/>
              <a:t>Each configured thumb drive is unique to tender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400" b="1" dirty="0" smtClean="0"/>
              <a:t>Generates tender reports: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300" b="1" dirty="0" smtClean="0"/>
              <a:t>Species summary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300" b="1" dirty="0" smtClean="0"/>
              <a:t>Species/</a:t>
            </a:r>
            <a:r>
              <a:rPr lang="en-US" sz="2300" b="1" dirty="0" err="1" smtClean="0"/>
              <a:t>statarea</a:t>
            </a:r>
            <a:r>
              <a:rPr lang="en-US" sz="2300" b="1" dirty="0" smtClean="0"/>
              <a:t> summary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300" b="1" dirty="0" smtClean="0"/>
              <a:t>Tender trip log report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400" b="1" dirty="0" smtClean="0"/>
              <a:t>Does not require the internet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eLandings System</a:t>
            </a:r>
          </a:p>
        </p:txBody>
      </p:sp>
    </p:spTree>
    <p:extLst>
      <p:ext uri="{BB962C8B-B14F-4D97-AF65-F5344CB8AC3E}">
        <p14:creationId xmlns:p14="http://schemas.microsoft.com/office/powerpoint/2010/main" val="26094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731374"/>
              </p:ext>
            </p:extLst>
          </p:nvPr>
        </p:nvGraphicFramePr>
        <p:xfrm>
          <a:off x="609600" y="2362200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eLandings System</a:t>
            </a:r>
          </a:p>
        </p:txBody>
      </p:sp>
    </p:spTree>
    <p:extLst>
      <p:ext uri="{BB962C8B-B14F-4D97-AF65-F5344CB8AC3E}">
        <p14:creationId xmlns:p14="http://schemas.microsoft.com/office/powerpoint/2010/main" val="18557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</TotalTime>
  <Words>349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eLandings for Salmon 2016</vt:lpstr>
      <vt:lpstr>Welcome</vt:lpstr>
      <vt:lpstr>eLandings</vt:lpstr>
      <vt:lpstr>eLandings for Salmon Components</vt:lpstr>
      <vt:lpstr>eLandings System</vt:lpstr>
      <vt:lpstr>eLandings System</vt:lpstr>
      <vt:lpstr>eLandings System</vt:lpstr>
      <vt:lpstr>eLandings System</vt:lpstr>
      <vt:lpstr>eLandings System</vt:lpstr>
      <vt:lpstr>eLandings System</vt:lpstr>
      <vt:lpstr>PowerPoint Presentation</vt:lpstr>
      <vt:lpstr>eLandings System</vt:lpstr>
      <vt:lpstr>eLandings System</vt:lpstr>
      <vt:lpstr>eLandings System</vt:lpstr>
      <vt:lpstr>Operations and User Accounts</vt:lpstr>
    </vt:vector>
  </TitlesOfParts>
  <Company>Alaska Dept of Fish and Game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eLandings for Salmon 2016</dc:title>
  <dc:creator>Windows User</dc:creator>
  <cp:lastModifiedBy>Smith, Gail (DFG)</cp:lastModifiedBy>
  <cp:revision>17</cp:revision>
  <dcterms:created xsi:type="dcterms:W3CDTF">2015-11-12T00:27:10Z</dcterms:created>
  <dcterms:modified xsi:type="dcterms:W3CDTF">2015-11-12T05:26:00Z</dcterms:modified>
</cp:coreProperties>
</file>