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57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16F6066-9659-4AB1-A712-5CEE93C23751}" type="datetimeFigureOut">
              <a:rPr lang="en-US" smtClean="0"/>
              <a:pPr/>
              <a:t>2/25/2020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E819DEC-727F-4224-B1CD-AB9482E07A5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685800"/>
            <a:ext cx="701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Comic Sans MS" pitchFamily="66" charset="0"/>
              </a:rPr>
              <a:t>How To Get Help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9600" y="1841242"/>
            <a:ext cx="8001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omic Sans MS" pitchFamily="66" charset="0"/>
              </a:rPr>
              <a:t>Specific </a:t>
            </a:r>
            <a:r>
              <a:rPr lang="en-US" sz="2000" dirty="0" err="1">
                <a:latin typeface="Comic Sans MS" pitchFamily="66" charset="0"/>
              </a:rPr>
              <a:t>seaLandings</a:t>
            </a:r>
            <a:r>
              <a:rPr lang="en-US" sz="2000" dirty="0">
                <a:latin typeface="Comic Sans MS" pitchFamily="66" charset="0"/>
              </a:rPr>
              <a:t> issues – elandings@alaska</a:t>
            </a:r>
            <a:r>
              <a:rPr lang="en-US" sz="2000" u="sng" dirty="0">
                <a:latin typeface="Comic Sans MS" pitchFamily="66" charset="0"/>
              </a:rPr>
              <a:t>.gov</a:t>
            </a:r>
            <a:r>
              <a:rPr lang="en-US" sz="2000" dirty="0">
                <a:latin typeface="Comic Sans MS" pitchFamily="66" charset="0"/>
              </a:rPr>
              <a:t> </a:t>
            </a:r>
          </a:p>
          <a:p>
            <a:endParaRPr lang="en-US" sz="2000" dirty="0">
              <a:latin typeface="Comic Sans MS" pitchFamily="66" charset="0"/>
            </a:endParaRPr>
          </a:p>
          <a:p>
            <a:pPr algn="ctr"/>
            <a:r>
              <a:rPr lang="en-US" sz="2000" dirty="0">
                <a:latin typeface="Comic Sans MS" pitchFamily="66" charset="0"/>
              </a:rPr>
              <a:t> General </a:t>
            </a:r>
            <a:r>
              <a:rPr lang="en-US" sz="2000" dirty="0" err="1">
                <a:latin typeface="Comic Sans MS" pitchFamily="66" charset="0"/>
              </a:rPr>
              <a:t>seaLandings</a:t>
            </a:r>
            <a:r>
              <a:rPr lang="en-US" sz="2000" dirty="0">
                <a:latin typeface="Comic Sans MS" pitchFamily="66" charset="0"/>
              </a:rPr>
              <a:t> questions, not time sensitive - </a:t>
            </a:r>
            <a:r>
              <a:rPr lang="en-US" sz="2000" u="sng" dirty="0">
                <a:latin typeface="Comic Sans MS" pitchFamily="66" charset="0"/>
              </a:rPr>
              <a:t>elandings@alaska.gov </a:t>
            </a:r>
          </a:p>
          <a:p>
            <a:pPr algn="ctr"/>
            <a:endParaRPr lang="en-US" sz="2000" u="sng" dirty="0">
              <a:latin typeface="Comic Sans MS" pitchFamily="66" charset="0"/>
            </a:endParaRPr>
          </a:p>
          <a:p>
            <a:pPr algn="ctr"/>
            <a:r>
              <a:rPr lang="en-US" sz="2000" dirty="0">
                <a:latin typeface="Comic Sans MS" pitchFamily="66" charset="0"/>
              </a:rPr>
              <a:t>After normal business hours IFQ issues –</a:t>
            </a:r>
          </a:p>
          <a:p>
            <a:pPr algn="ctr"/>
            <a:r>
              <a:rPr lang="en-US" sz="2000" dirty="0">
                <a:latin typeface="Comic Sans MS" pitchFamily="66" charset="0"/>
              </a:rPr>
              <a:t>(800) 304-4846 Option #1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  <a:p>
            <a:pPr algn="ctr"/>
            <a:r>
              <a:rPr lang="en-US" sz="2000" dirty="0">
                <a:latin typeface="Comic Sans MS" pitchFamily="66" charset="0"/>
              </a:rPr>
              <a:t>Complex IFQ Questions – </a:t>
            </a:r>
            <a:r>
              <a:rPr lang="en-US" sz="2000" u="sng" dirty="0">
                <a:latin typeface="Comic Sans MS" pitchFamily="66" charset="0"/>
              </a:rPr>
              <a:t>elandings@Alaska.gov</a:t>
            </a:r>
          </a:p>
          <a:p>
            <a:pPr algn="ctr"/>
            <a:endParaRPr lang="en-US" sz="2000" u="sng" dirty="0">
              <a:latin typeface="Comic Sans MS" pitchFamily="66" charset="0"/>
            </a:endParaRPr>
          </a:p>
          <a:p>
            <a:pPr algn="ctr"/>
            <a:r>
              <a:rPr lang="en-US" sz="2000" dirty="0">
                <a:latin typeface="Comic Sans MS" pitchFamily="66" charset="0"/>
              </a:rPr>
              <a:t>Salmon Questions – </a:t>
            </a:r>
            <a:r>
              <a:rPr lang="en-US" sz="2000" u="sng" dirty="0">
                <a:latin typeface="Comic Sans MS" pitchFamily="66" charset="0"/>
              </a:rPr>
              <a:t>Carole.Triem@alaska.gov</a:t>
            </a:r>
          </a:p>
          <a:p>
            <a:pPr algn="ctr"/>
            <a:endParaRPr lang="en-US" sz="2000" dirty="0">
              <a:latin typeface="Comic Sans MS" pitchFamily="66" charset="0"/>
            </a:endParaRPr>
          </a:p>
          <a:p>
            <a:pPr algn="ctr"/>
            <a:endParaRPr lang="en-US" sz="2000" dirty="0">
              <a:ln>
                <a:solidFill>
                  <a:schemeClr val="bg2">
                    <a:lumMod val="50000"/>
                  </a:schemeClr>
                </a:solidFill>
              </a:ln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609600"/>
            <a:ext cx="716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itchFamily="66" charset="0"/>
              </a:rPr>
              <a:t>How to change your password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3067050" cy="2099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4114800" y="1676400"/>
            <a:ext cx="4495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Notify </a:t>
            </a:r>
            <a:r>
              <a:rPr lang="en-US" dirty="0" err="1">
                <a:latin typeface="Comic Sans MS" pitchFamily="66" charset="0"/>
              </a:rPr>
              <a:t>eLandings</a:t>
            </a:r>
            <a:r>
              <a:rPr lang="en-US" dirty="0">
                <a:latin typeface="Comic Sans MS" pitchFamily="66" charset="0"/>
              </a:rPr>
              <a:t> support of your intent to change your password. We have to change it in the Agency Web as well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Open </a:t>
            </a:r>
            <a:r>
              <a:rPr lang="en-US" dirty="0" err="1">
                <a:latin typeface="Comic Sans MS" pitchFamily="66" charset="0"/>
              </a:rPr>
              <a:t>seaLandings</a:t>
            </a:r>
            <a:r>
              <a:rPr lang="en-US" dirty="0">
                <a:latin typeface="Comic Sans MS" pitchFamily="66" charset="0"/>
              </a:rPr>
              <a:t> on your workstation 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Do not login, click on Cancel instead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40386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On your toolbar go to Configuration…Users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4648200"/>
            <a:ext cx="7097031" cy="1194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914400"/>
            <a:ext cx="5833231" cy="36918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2286000"/>
            <a:ext cx="7529513" cy="1887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4800600"/>
            <a:ext cx="3352800" cy="1284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914400" y="48768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latin typeface="Comic Sans MS" pitchFamily="66" charset="0"/>
              </a:rPr>
              <a:t>You will be prompted to enter your new password twice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Click OK</a:t>
            </a:r>
          </a:p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914400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Highlight the user whose password you want to change &amp; click Open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2895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Click Reset Password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81600" y="5334000"/>
            <a:ext cx="175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shellfish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105400" y="5791200"/>
            <a:ext cx="381000" cy="15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371600"/>
            <a:ext cx="5486400" cy="2861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752600" y="4419600"/>
            <a:ext cx="624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latin typeface="Comic Sans MS" pitchFamily="66" charset="0"/>
              </a:rPr>
              <a:t>Make sure all dialog boxes are closed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Go t0 File… Login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Enter your User ID and old Password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Click OK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Now you will need to transmit your user file for the change to take effect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447800"/>
            <a:ext cx="7496175" cy="4060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990600" y="762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Go to Reporting… Transmit Reports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Make sure no boxes are checked and click on Transmit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5638800"/>
            <a:ext cx="8001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Attach the transmission file to an email addressed to </a:t>
            </a:r>
            <a:r>
              <a:rPr lang="en-US" u="sng" dirty="0">
                <a:latin typeface="Comic Sans MS" pitchFamily="66" charset="0"/>
              </a:rPr>
              <a:t>elecrep@noaa.gov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Process the return receipt 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Go to File… Login and try out your new password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47800" y="762000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Comic Sans MS" pitchFamily="66" charset="0"/>
              </a:rPr>
              <a:t>How to Send your Log File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6705600" cy="3809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066800" y="5486400"/>
            <a:ext cx="708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>
                <a:latin typeface="Comic Sans MS" pitchFamily="66" charset="0"/>
              </a:rPr>
              <a:t>On your toolbar go to Configuration…Settings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Check the box next the Include log in transmissions box.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latin typeface="Comic Sans MS" pitchFamily="66" charset="0"/>
              </a:rPr>
              <a:t> Next time you transmit a report, the log file will accompany it.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273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Comic Sans MS</vt:lpstr>
      <vt:lpstr>Constantia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NOAA Fisheries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Travel User</dc:creator>
  <cp:lastModifiedBy>Sara Villafuerte</cp:lastModifiedBy>
  <cp:revision>9</cp:revision>
  <dcterms:created xsi:type="dcterms:W3CDTF">2010-11-28T03:02:17Z</dcterms:created>
  <dcterms:modified xsi:type="dcterms:W3CDTF">2020-02-25T20:51:29Z</dcterms:modified>
</cp:coreProperties>
</file>